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34"/>
  </p:notesMasterIdLst>
  <p:sldIdLst>
    <p:sldId id="350" r:id="rId3"/>
    <p:sldId id="257" r:id="rId4"/>
    <p:sldId id="361" r:id="rId5"/>
    <p:sldId id="363" r:id="rId6"/>
    <p:sldId id="362" r:id="rId7"/>
    <p:sldId id="280" r:id="rId8"/>
    <p:sldId id="377" r:id="rId9"/>
    <p:sldId id="379" r:id="rId10"/>
    <p:sldId id="380" r:id="rId11"/>
    <p:sldId id="381" r:id="rId12"/>
    <p:sldId id="263" r:id="rId13"/>
    <p:sldId id="262" r:id="rId14"/>
    <p:sldId id="364" r:id="rId15"/>
    <p:sldId id="378" r:id="rId16"/>
    <p:sldId id="382" r:id="rId17"/>
    <p:sldId id="383" r:id="rId18"/>
    <p:sldId id="386" r:id="rId19"/>
    <p:sldId id="266" r:id="rId20"/>
    <p:sldId id="384" r:id="rId21"/>
    <p:sldId id="385" r:id="rId22"/>
    <p:sldId id="366" r:id="rId23"/>
    <p:sldId id="370" r:id="rId24"/>
    <p:sldId id="371" r:id="rId25"/>
    <p:sldId id="372" r:id="rId26"/>
    <p:sldId id="373" r:id="rId27"/>
    <p:sldId id="374" r:id="rId28"/>
    <p:sldId id="270" r:id="rId29"/>
    <p:sldId id="272" r:id="rId30"/>
    <p:sldId id="353" r:id="rId31"/>
    <p:sldId id="375" r:id="rId32"/>
    <p:sldId id="351" r:id="rId33"/>
  </p:sldIdLst>
  <p:sldSz cx="12192000" cy="6858000"/>
  <p:notesSz cx="6858000" cy="9144000"/>
  <p:embeddedFontLst>
    <p:embeddedFont>
      <p:font typeface="ADLaM Display" panose="02010000000000000000" pitchFamily="2" charset="0"/>
      <p:regular r:id="rId35"/>
    </p:embeddedFont>
    <p:embeddedFont>
      <p:font typeface="Avenir Next LT Pro" panose="020B0504020202020204" pitchFamily="34" charset="0"/>
      <p:regular r:id="rId36"/>
      <p:bold r:id="rId37"/>
      <p:italic r:id="rId38"/>
      <p:boldItalic r:id="rId39"/>
    </p:embeddedFont>
    <p:embeddedFont>
      <p:font typeface="DM Sans" pitchFamily="2" charset="0"/>
      <p:regular r:id="rId40"/>
      <p:bold r:id="rId41"/>
      <p:italic r:id="rId42"/>
      <p:boldItalic r:id="rId43"/>
    </p:embeddedFont>
    <p:embeddedFont>
      <p:font typeface="Fave Script Bold Pro" pitchFamily="2" charset="0"/>
      <p:bold r:id="rId44"/>
    </p:embeddedFont>
    <p:embeddedFont>
      <p:font typeface="Franklin Gothic Book" panose="020B0503020102020204" pitchFamily="34" charset="0"/>
      <p:regular r:id="rId45"/>
      <p:italic r:id="rId46"/>
    </p:embeddedFont>
    <p:embeddedFont>
      <p:font typeface="Franklin Gothic Demi" panose="020B0703020102020204" pitchFamily="34" charset="0"/>
      <p:regular r:id="rId47"/>
      <p:italic r:id="rId48"/>
    </p:embeddedFont>
    <p:embeddedFont>
      <p:font typeface="Fredoka" panose="020B0604020202020204" charset="0"/>
      <p:regular r:id="rId49"/>
      <p:bold r:id="rId50"/>
    </p:embeddedFont>
    <p:embeddedFont>
      <p:font typeface="Fredoka One" panose="02000000000000000000" pitchFamily="2" charset="0"/>
      <p:regular r:id="rId51"/>
    </p:embeddedFont>
    <p:embeddedFont>
      <p:font typeface="Poiret One" panose="00000500000000000000" pitchFamily="2" charset="0"/>
      <p:regular r:id="rId52"/>
    </p:embeddedFont>
    <p:embeddedFont>
      <p:font typeface="Special Elite" panose="020B0604020202020204" charset="0"/>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h3fSaKODMk2NIgYBYtKnMe3L9GN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B1E136-E83B-475D-8B85-C9FC2CF401B5}">
  <a:tblStyle styleId="{0BB1E136-E83B-475D-8B85-C9FC2CF401B5}"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7" autoAdjust="0"/>
    <p:restoredTop sz="94660"/>
  </p:normalViewPr>
  <p:slideViewPr>
    <p:cSldViewPr snapToGrid="0">
      <p:cViewPr varScale="1">
        <p:scale>
          <a:sx n="94" d="100"/>
          <a:sy n="94" d="100"/>
        </p:scale>
        <p:origin x="78" y="13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 Id="rId57" Type="http://customschemas.google.com/relationships/presentationmetadata" Target="meta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825F6C-3305-4DA0-B6B0-B66A3F40623E}" type="doc">
      <dgm:prSet loTypeId="urn:microsoft.com/office/officeart/2011/layout/InterconnectedBlockProcess" loCatId="officeonline" qsTypeId="urn:microsoft.com/office/officeart/2005/8/quickstyle/3d3" qsCatId="3D" csTypeId="urn:microsoft.com/office/officeart/2005/8/colors/accent1_2" csCatId="accent1" phldr="1"/>
      <dgm:spPr/>
      <dgm:t>
        <a:bodyPr/>
        <a:lstStyle/>
        <a:p>
          <a:endParaRPr lang="en-MY"/>
        </a:p>
      </dgm:t>
    </dgm:pt>
    <dgm:pt modelId="{6533AEBD-49BF-43AE-A263-9211EA17CBD3}">
      <dgm:prSet phldrT="[Text]">
        <dgm:style>
          <a:lnRef idx="2">
            <a:schemeClr val="dk1">
              <a:shade val="15000"/>
            </a:schemeClr>
          </a:lnRef>
          <a:fillRef idx="1">
            <a:schemeClr val="dk1"/>
          </a:fillRef>
          <a:effectRef idx="0">
            <a:schemeClr val="dk1"/>
          </a:effectRef>
          <a:fontRef idx="minor">
            <a:schemeClr val="lt1"/>
          </a:fontRef>
        </dgm:style>
      </dgm:prSet>
      <dgm:spPr/>
      <dgm:t>
        <a:bodyPr/>
        <a:lstStyle/>
        <a:p>
          <a:r>
            <a:rPr lang="en-US" dirty="0"/>
            <a:t>01</a:t>
          </a:r>
          <a:endParaRPr lang="en-MY" dirty="0"/>
        </a:p>
      </dgm:t>
    </dgm:pt>
    <dgm:pt modelId="{64452104-3304-42AC-9097-9C729F5A5C55}" type="parTrans" cxnId="{2D868DE2-13E4-40A1-8A59-351FE931372B}">
      <dgm:prSet/>
      <dgm:spPr/>
      <dgm:t>
        <a:bodyPr/>
        <a:lstStyle/>
        <a:p>
          <a:endParaRPr lang="en-MY"/>
        </a:p>
      </dgm:t>
    </dgm:pt>
    <dgm:pt modelId="{6E421442-F41F-449C-9745-0BCAA6D59436}" type="sibTrans" cxnId="{2D868DE2-13E4-40A1-8A59-351FE931372B}">
      <dgm:prSet/>
      <dgm:spPr/>
      <dgm:t>
        <a:bodyPr/>
        <a:lstStyle/>
        <a:p>
          <a:endParaRPr lang="en-MY"/>
        </a:p>
      </dgm:t>
    </dgm:pt>
    <dgm:pt modelId="{BA91B3E5-B268-444D-A748-A040630FC130}">
      <dgm:prSet phldrT="[Text]"/>
      <dgm:spPr/>
      <dgm:t>
        <a:bodyPr/>
        <a:lstStyle/>
        <a:p>
          <a:r>
            <a:rPr lang="en-MY" b="0" i="0" dirty="0"/>
            <a:t>Meeting the needs of the community</a:t>
          </a:r>
          <a:endParaRPr lang="en-MY" dirty="0"/>
        </a:p>
      </dgm:t>
    </dgm:pt>
    <dgm:pt modelId="{2DBEF3BF-5DB5-4617-92E7-BD18EC600B92}" type="parTrans" cxnId="{2D9B4993-BEF5-449E-A3E6-23027C696277}">
      <dgm:prSet/>
      <dgm:spPr/>
      <dgm:t>
        <a:bodyPr/>
        <a:lstStyle/>
        <a:p>
          <a:endParaRPr lang="en-MY"/>
        </a:p>
      </dgm:t>
    </dgm:pt>
    <dgm:pt modelId="{6B45A1EA-ABF6-4E12-9738-4CF542064BE5}" type="sibTrans" cxnId="{2D9B4993-BEF5-449E-A3E6-23027C696277}">
      <dgm:prSet/>
      <dgm:spPr/>
      <dgm:t>
        <a:bodyPr/>
        <a:lstStyle/>
        <a:p>
          <a:endParaRPr lang="en-MY"/>
        </a:p>
      </dgm:t>
    </dgm:pt>
    <dgm:pt modelId="{5BE5B412-B22D-42E4-9CF0-5B89FC95C0A2}">
      <dgm:prSet phldrT="[Text]">
        <dgm:style>
          <a:lnRef idx="2">
            <a:schemeClr val="accent2">
              <a:shade val="15000"/>
            </a:schemeClr>
          </a:lnRef>
          <a:fillRef idx="1">
            <a:schemeClr val="accent2"/>
          </a:fillRef>
          <a:effectRef idx="0">
            <a:schemeClr val="accent2"/>
          </a:effectRef>
          <a:fontRef idx="minor">
            <a:schemeClr val="lt1"/>
          </a:fontRef>
        </dgm:style>
      </dgm:prSet>
      <dgm:spPr/>
      <dgm:t>
        <a:bodyPr/>
        <a:lstStyle/>
        <a:p>
          <a:r>
            <a:rPr lang="en-US" dirty="0"/>
            <a:t>02</a:t>
          </a:r>
          <a:endParaRPr lang="en-MY" dirty="0"/>
        </a:p>
      </dgm:t>
    </dgm:pt>
    <dgm:pt modelId="{AC5D7BCD-8B62-4390-A659-CB074325B7F3}" type="parTrans" cxnId="{AE262C26-C0C0-430F-8DFE-17840C2D0024}">
      <dgm:prSet/>
      <dgm:spPr/>
      <dgm:t>
        <a:bodyPr/>
        <a:lstStyle/>
        <a:p>
          <a:endParaRPr lang="en-MY"/>
        </a:p>
      </dgm:t>
    </dgm:pt>
    <dgm:pt modelId="{F8B06079-104C-4ADE-966D-47E04E92924F}" type="sibTrans" cxnId="{AE262C26-C0C0-430F-8DFE-17840C2D0024}">
      <dgm:prSet/>
      <dgm:spPr/>
      <dgm:t>
        <a:bodyPr/>
        <a:lstStyle/>
        <a:p>
          <a:endParaRPr lang="en-MY"/>
        </a:p>
      </dgm:t>
    </dgm:pt>
    <dgm:pt modelId="{07919248-8E7B-494F-9E87-86DE51CB90BA}">
      <dgm:prSet phldrT="[Text]"/>
      <dgm:spPr/>
      <dgm:t>
        <a:bodyPr/>
        <a:lstStyle/>
        <a:p>
          <a:r>
            <a:rPr lang="en-MY" b="0" i="0" dirty="0"/>
            <a:t>Collaboration among students, educators, universities, and the community</a:t>
          </a:r>
          <a:endParaRPr lang="en-MY" dirty="0"/>
        </a:p>
      </dgm:t>
    </dgm:pt>
    <dgm:pt modelId="{CBD1CA10-6A8C-45D3-8966-57EB7239D3DE}" type="parTrans" cxnId="{69AE62D9-6BFB-43A5-A65A-3CDF11616F77}">
      <dgm:prSet/>
      <dgm:spPr/>
      <dgm:t>
        <a:bodyPr/>
        <a:lstStyle/>
        <a:p>
          <a:endParaRPr lang="en-MY"/>
        </a:p>
      </dgm:t>
    </dgm:pt>
    <dgm:pt modelId="{087DDF2F-EE48-4B82-9D07-0D000816AD34}" type="sibTrans" cxnId="{69AE62D9-6BFB-43A5-A65A-3CDF11616F77}">
      <dgm:prSet/>
      <dgm:spPr/>
      <dgm:t>
        <a:bodyPr/>
        <a:lstStyle/>
        <a:p>
          <a:endParaRPr lang="en-MY"/>
        </a:p>
      </dgm:t>
    </dgm:pt>
    <dgm:pt modelId="{65E062DA-9A19-4D2C-8F3F-E003B6C4981F}">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05</a:t>
          </a:r>
          <a:endParaRPr lang="en-MY" dirty="0"/>
        </a:p>
      </dgm:t>
    </dgm:pt>
    <dgm:pt modelId="{7FE1D62D-5FF7-475B-8EDE-02A1AA8C0159}" type="parTrans" cxnId="{768FEFE7-9E0E-4B96-B266-412C156CC7AC}">
      <dgm:prSet/>
      <dgm:spPr/>
      <dgm:t>
        <a:bodyPr/>
        <a:lstStyle/>
        <a:p>
          <a:endParaRPr lang="en-MY"/>
        </a:p>
      </dgm:t>
    </dgm:pt>
    <dgm:pt modelId="{874F2327-59C3-41F5-9F92-8B58654C22B7}" type="sibTrans" cxnId="{768FEFE7-9E0E-4B96-B266-412C156CC7AC}">
      <dgm:prSet/>
      <dgm:spPr/>
      <dgm:t>
        <a:bodyPr/>
        <a:lstStyle/>
        <a:p>
          <a:endParaRPr lang="en-MY"/>
        </a:p>
      </dgm:t>
    </dgm:pt>
    <dgm:pt modelId="{91A5ED6F-0690-47D4-B918-C2E40AE0205E}">
      <dgm:prSet phldrT="[Text]"/>
      <dgm:spPr/>
      <dgm:t>
        <a:bodyPr/>
        <a:lstStyle/>
        <a:p>
          <a:r>
            <a:rPr lang="en-MY" b="0" i="0" dirty="0"/>
            <a:t>Involvement and support of industries / statutory bodies are highly encouraged.</a:t>
          </a:r>
          <a:endParaRPr lang="en-MY" dirty="0"/>
        </a:p>
      </dgm:t>
    </dgm:pt>
    <dgm:pt modelId="{2B160733-D40F-43EB-A1CB-79A62BEFD598}" type="parTrans" cxnId="{FF26A1D2-EB78-4399-8A7C-F935700112B9}">
      <dgm:prSet/>
      <dgm:spPr/>
      <dgm:t>
        <a:bodyPr/>
        <a:lstStyle/>
        <a:p>
          <a:endParaRPr lang="en-MY"/>
        </a:p>
      </dgm:t>
    </dgm:pt>
    <dgm:pt modelId="{BEAD00AA-6824-4F00-86F9-A33BD76BF3EE}" type="sibTrans" cxnId="{FF26A1D2-EB78-4399-8A7C-F935700112B9}">
      <dgm:prSet/>
      <dgm:spPr/>
      <dgm:t>
        <a:bodyPr/>
        <a:lstStyle/>
        <a:p>
          <a:endParaRPr lang="en-MY"/>
        </a:p>
      </dgm:t>
    </dgm:pt>
    <dgm:pt modelId="{EE1FF322-FFB2-4C4D-9995-BF1D08B36D24}">
      <dgm:prSe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03</a:t>
          </a:r>
          <a:endParaRPr lang="en-MY" dirty="0"/>
        </a:p>
      </dgm:t>
    </dgm:pt>
    <dgm:pt modelId="{9EDA8119-8435-49DE-BB69-2BABCA28567B}" type="parTrans" cxnId="{6E2DEF2B-6201-4C2F-AEA8-E2D712CCD6F3}">
      <dgm:prSet/>
      <dgm:spPr/>
      <dgm:t>
        <a:bodyPr/>
        <a:lstStyle/>
        <a:p>
          <a:endParaRPr lang="en-MY"/>
        </a:p>
      </dgm:t>
    </dgm:pt>
    <dgm:pt modelId="{C5D0E001-1C6F-430A-BF90-B8F15956F732}" type="sibTrans" cxnId="{6E2DEF2B-6201-4C2F-AEA8-E2D712CCD6F3}">
      <dgm:prSet/>
      <dgm:spPr/>
      <dgm:t>
        <a:bodyPr/>
        <a:lstStyle/>
        <a:p>
          <a:endParaRPr lang="en-MY"/>
        </a:p>
      </dgm:t>
    </dgm:pt>
    <dgm:pt modelId="{69F7A268-06BF-4D81-A8DA-3F5F2794907D}">
      <dgm:prSe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04</a:t>
          </a:r>
          <a:endParaRPr lang="en-MY" dirty="0"/>
        </a:p>
      </dgm:t>
    </dgm:pt>
    <dgm:pt modelId="{32BB9FAE-A6B7-494E-83EF-959C0613F52A}" type="parTrans" cxnId="{E187E643-552E-4FAB-A400-E51678494E7C}">
      <dgm:prSet/>
      <dgm:spPr/>
      <dgm:t>
        <a:bodyPr/>
        <a:lstStyle/>
        <a:p>
          <a:endParaRPr lang="en-MY"/>
        </a:p>
      </dgm:t>
    </dgm:pt>
    <dgm:pt modelId="{BB95374E-60A7-4820-8E99-F9C2E7252853}" type="sibTrans" cxnId="{E187E643-552E-4FAB-A400-E51678494E7C}">
      <dgm:prSet/>
      <dgm:spPr/>
      <dgm:t>
        <a:bodyPr/>
        <a:lstStyle/>
        <a:p>
          <a:endParaRPr lang="en-MY"/>
        </a:p>
      </dgm:t>
    </dgm:pt>
    <dgm:pt modelId="{792357F4-A231-4078-90DA-3EA4F17FC606}">
      <dgm:prSet/>
      <dgm:spPr/>
      <dgm:t>
        <a:bodyPr/>
        <a:lstStyle/>
        <a:p>
          <a:r>
            <a:rPr lang="en-MY" b="0" i="0" dirty="0"/>
            <a:t>Long-term concept</a:t>
          </a:r>
          <a:endParaRPr lang="en-MY" dirty="0"/>
        </a:p>
      </dgm:t>
    </dgm:pt>
    <dgm:pt modelId="{C73C2616-041E-4CFC-8396-F5C01C011F3C}" type="parTrans" cxnId="{EEF234CE-6B34-4B89-9C7D-968F8CFFE7F8}">
      <dgm:prSet/>
      <dgm:spPr/>
      <dgm:t>
        <a:bodyPr/>
        <a:lstStyle/>
        <a:p>
          <a:endParaRPr lang="en-MY"/>
        </a:p>
      </dgm:t>
    </dgm:pt>
    <dgm:pt modelId="{96A89464-F705-4B4B-9DB2-A08FF602FB18}" type="sibTrans" cxnId="{EEF234CE-6B34-4B89-9C7D-968F8CFFE7F8}">
      <dgm:prSet/>
      <dgm:spPr/>
      <dgm:t>
        <a:bodyPr/>
        <a:lstStyle/>
        <a:p>
          <a:endParaRPr lang="en-MY"/>
        </a:p>
      </dgm:t>
    </dgm:pt>
    <dgm:pt modelId="{99FA3D52-0982-4D70-A93D-0744A3838BCE}">
      <dgm:prSet/>
      <dgm:spPr/>
      <dgm:t>
        <a:bodyPr/>
        <a:lstStyle/>
        <a:p>
          <a:endParaRPr lang="en-MY" b="0" i="0" dirty="0"/>
        </a:p>
      </dgm:t>
    </dgm:pt>
    <dgm:pt modelId="{DB186B5D-EE40-4AEC-BE66-B933A3794996}" type="parTrans" cxnId="{D24AD634-D369-462C-8E9D-34104A1FAC02}">
      <dgm:prSet/>
      <dgm:spPr/>
      <dgm:t>
        <a:bodyPr/>
        <a:lstStyle/>
        <a:p>
          <a:endParaRPr lang="en-MY"/>
        </a:p>
      </dgm:t>
    </dgm:pt>
    <dgm:pt modelId="{D3E60CFC-BECA-4F70-91C7-2D1E5A482E59}" type="sibTrans" cxnId="{D24AD634-D369-462C-8E9D-34104A1FAC02}">
      <dgm:prSet/>
      <dgm:spPr/>
      <dgm:t>
        <a:bodyPr/>
        <a:lstStyle/>
        <a:p>
          <a:endParaRPr lang="en-MY"/>
        </a:p>
      </dgm:t>
    </dgm:pt>
    <dgm:pt modelId="{0502D7C8-1817-4AA6-9C36-0BDB93070D7C}">
      <dgm:prSet/>
      <dgm:spPr/>
      <dgm:t>
        <a:bodyPr/>
        <a:lstStyle/>
        <a:p>
          <a:r>
            <a:rPr lang="en-MY" dirty="0"/>
            <a:t>Impactful and measurable</a:t>
          </a:r>
        </a:p>
      </dgm:t>
    </dgm:pt>
    <dgm:pt modelId="{8982CF32-63A8-4B3E-8DB9-BCEC26DBD998}" type="parTrans" cxnId="{41AA13C9-AA9D-4EF2-9A05-275D9F7D637F}">
      <dgm:prSet/>
      <dgm:spPr/>
      <dgm:t>
        <a:bodyPr/>
        <a:lstStyle/>
        <a:p>
          <a:endParaRPr lang="en-MY"/>
        </a:p>
      </dgm:t>
    </dgm:pt>
    <dgm:pt modelId="{29175965-B98B-4C00-88F0-83FB8EC46230}" type="sibTrans" cxnId="{41AA13C9-AA9D-4EF2-9A05-275D9F7D637F}">
      <dgm:prSet/>
      <dgm:spPr/>
      <dgm:t>
        <a:bodyPr/>
        <a:lstStyle/>
        <a:p>
          <a:endParaRPr lang="en-MY"/>
        </a:p>
      </dgm:t>
    </dgm:pt>
    <dgm:pt modelId="{AF476F74-4B97-406E-B394-10BCDD954BE4}" type="pres">
      <dgm:prSet presAssocID="{31825F6C-3305-4DA0-B6B0-B66A3F40623E}" presName="Name0" presStyleCnt="0">
        <dgm:presLayoutVars>
          <dgm:chMax val="7"/>
          <dgm:chPref val="5"/>
          <dgm:dir/>
          <dgm:animOne val="branch"/>
          <dgm:animLvl val="lvl"/>
        </dgm:presLayoutVars>
      </dgm:prSet>
      <dgm:spPr/>
    </dgm:pt>
    <dgm:pt modelId="{C0734AC4-240D-490E-A31E-FF7C164D3E59}" type="pres">
      <dgm:prSet presAssocID="{65E062DA-9A19-4D2C-8F3F-E003B6C4981F}" presName="ChildAccent5" presStyleCnt="0"/>
      <dgm:spPr/>
    </dgm:pt>
    <dgm:pt modelId="{31C81403-148E-45C8-8C73-384FC5C3DD3C}" type="pres">
      <dgm:prSet presAssocID="{65E062DA-9A19-4D2C-8F3F-E003B6C4981F}" presName="ChildAccent" presStyleLbl="alignImgPlace1" presStyleIdx="0" presStyleCnt="5"/>
      <dgm:spPr/>
    </dgm:pt>
    <dgm:pt modelId="{1757DC0F-72F1-4EDA-B210-89C4E85F1481}" type="pres">
      <dgm:prSet presAssocID="{65E062DA-9A19-4D2C-8F3F-E003B6C4981F}" presName="Child5" presStyleLbl="revTx" presStyleIdx="0" presStyleCnt="0">
        <dgm:presLayoutVars>
          <dgm:chMax val="0"/>
          <dgm:chPref val="0"/>
          <dgm:bulletEnabled val="1"/>
        </dgm:presLayoutVars>
      </dgm:prSet>
      <dgm:spPr/>
    </dgm:pt>
    <dgm:pt modelId="{25F4B0E4-2337-4912-AD72-045B40DD03E2}" type="pres">
      <dgm:prSet presAssocID="{65E062DA-9A19-4D2C-8F3F-E003B6C4981F}" presName="Parent5" presStyleLbl="node1" presStyleIdx="0" presStyleCnt="5">
        <dgm:presLayoutVars>
          <dgm:chMax val="2"/>
          <dgm:chPref val="1"/>
          <dgm:bulletEnabled val="1"/>
        </dgm:presLayoutVars>
      </dgm:prSet>
      <dgm:spPr/>
    </dgm:pt>
    <dgm:pt modelId="{EA46D8FB-4E70-4029-A0E3-3B821E6CF206}" type="pres">
      <dgm:prSet presAssocID="{69F7A268-06BF-4D81-A8DA-3F5F2794907D}" presName="ChildAccent4" presStyleCnt="0"/>
      <dgm:spPr/>
    </dgm:pt>
    <dgm:pt modelId="{5AD15C7D-BA0B-4A6A-937E-34F554E01E9A}" type="pres">
      <dgm:prSet presAssocID="{69F7A268-06BF-4D81-A8DA-3F5F2794907D}" presName="ChildAccent" presStyleLbl="alignImgPlace1" presStyleIdx="1" presStyleCnt="5"/>
      <dgm:spPr/>
    </dgm:pt>
    <dgm:pt modelId="{BA0D7F41-50DC-43BD-807D-BF1546601118}" type="pres">
      <dgm:prSet presAssocID="{69F7A268-06BF-4D81-A8DA-3F5F2794907D}" presName="Child4" presStyleLbl="revTx" presStyleIdx="0" presStyleCnt="0">
        <dgm:presLayoutVars>
          <dgm:chMax val="0"/>
          <dgm:chPref val="0"/>
          <dgm:bulletEnabled val="1"/>
        </dgm:presLayoutVars>
      </dgm:prSet>
      <dgm:spPr/>
    </dgm:pt>
    <dgm:pt modelId="{D3940512-F2D6-4584-AB08-25D82A938F15}" type="pres">
      <dgm:prSet presAssocID="{69F7A268-06BF-4D81-A8DA-3F5F2794907D}" presName="Parent4" presStyleLbl="node1" presStyleIdx="1" presStyleCnt="5">
        <dgm:presLayoutVars>
          <dgm:chMax val="2"/>
          <dgm:chPref val="1"/>
          <dgm:bulletEnabled val="1"/>
        </dgm:presLayoutVars>
      </dgm:prSet>
      <dgm:spPr/>
    </dgm:pt>
    <dgm:pt modelId="{9060E3B6-BE11-46CF-8732-E67D8AB90CE8}" type="pres">
      <dgm:prSet presAssocID="{EE1FF322-FFB2-4C4D-9995-BF1D08B36D24}" presName="ChildAccent3" presStyleCnt="0"/>
      <dgm:spPr/>
    </dgm:pt>
    <dgm:pt modelId="{5B73264F-BD74-412D-B7EA-2DF0E24979A2}" type="pres">
      <dgm:prSet presAssocID="{EE1FF322-FFB2-4C4D-9995-BF1D08B36D24}" presName="ChildAccent" presStyleLbl="alignImgPlace1" presStyleIdx="2" presStyleCnt="5"/>
      <dgm:spPr/>
    </dgm:pt>
    <dgm:pt modelId="{84CEB028-8867-4C3A-96A8-77826B38D0F1}" type="pres">
      <dgm:prSet presAssocID="{EE1FF322-FFB2-4C4D-9995-BF1D08B36D24}" presName="Child3" presStyleLbl="revTx" presStyleIdx="0" presStyleCnt="0">
        <dgm:presLayoutVars>
          <dgm:chMax val="0"/>
          <dgm:chPref val="0"/>
          <dgm:bulletEnabled val="1"/>
        </dgm:presLayoutVars>
      </dgm:prSet>
      <dgm:spPr/>
    </dgm:pt>
    <dgm:pt modelId="{9E8A99C1-3556-4F01-ABE2-B2FB1C43CEBC}" type="pres">
      <dgm:prSet presAssocID="{EE1FF322-FFB2-4C4D-9995-BF1D08B36D24}" presName="Parent3" presStyleLbl="node1" presStyleIdx="2" presStyleCnt="5">
        <dgm:presLayoutVars>
          <dgm:chMax val="2"/>
          <dgm:chPref val="1"/>
          <dgm:bulletEnabled val="1"/>
        </dgm:presLayoutVars>
      </dgm:prSet>
      <dgm:spPr/>
    </dgm:pt>
    <dgm:pt modelId="{2D1954D3-BAC9-403D-87F8-FE5B4E39D9B0}" type="pres">
      <dgm:prSet presAssocID="{5BE5B412-B22D-42E4-9CF0-5B89FC95C0A2}" presName="ChildAccent2" presStyleCnt="0"/>
      <dgm:spPr/>
    </dgm:pt>
    <dgm:pt modelId="{F2721D03-437E-428E-8C30-0BD8950C8D82}" type="pres">
      <dgm:prSet presAssocID="{5BE5B412-B22D-42E4-9CF0-5B89FC95C0A2}" presName="ChildAccent" presStyleLbl="alignImgPlace1" presStyleIdx="3" presStyleCnt="5"/>
      <dgm:spPr/>
    </dgm:pt>
    <dgm:pt modelId="{24EC97B2-086D-467C-A1E5-986649CCE690}" type="pres">
      <dgm:prSet presAssocID="{5BE5B412-B22D-42E4-9CF0-5B89FC95C0A2}" presName="Child2" presStyleLbl="revTx" presStyleIdx="0" presStyleCnt="0">
        <dgm:presLayoutVars>
          <dgm:chMax val="0"/>
          <dgm:chPref val="0"/>
          <dgm:bulletEnabled val="1"/>
        </dgm:presLayoutVars>
      </dgm:prSet>
      <dgm:spPr/>
    </dgm:pt>
    <dgm:pt modelId="{ACE1939D-4660-4E44-B269-C81AB7CECE51}" type="pres">
      <dgm:prSet presAssocID="{5BE5B412-B22D-42E4-9CF0-5B89FC95C0A2}" presName="Parent2" presStyleLbl="node1" presStyleIdx="3" presStyleCnt="5">
        <dgm:presLayoutVars>
          <dgm:chMax val="2"/>
          <dgm:chPref val="1"/>
          <dgm:bulletEnabled val="1"/>
        </dgm:presLayoutVars>
      </dgm:prSet>
      <dgm:spPr/>
    </dgm:pt>
    <dgm:pt modelId="{48E5C277-BE2A-4269-8B5D-2A38CCE271FB}" type="pres">
      <dgm:prSet presAssocID="{6533AEBD-49BF-43AE-A263-9211EA17CBD3}" presName="ChildAccent1" presStyleCnt="0"/>
      <dgm:spPr/>
    </dgm:pt>
    <dgm:pt modelId="{F52E5EF3-695E-49B0-BE9B-C5207485BCB4}" type="pres">
      <dgm:prSet presAssocID="{6533AEBD-49BF-43AE-A263-9211EA17CBD3}" presName="ChildAccent" presStyleLbl="alignImgPlace1" presStyleIdx="4" presStyleCnt="5"/>
      <dgm:spPr/>
    </dgm:pt>
    <dgm:pt modelId="{BCECDCF7-949B-43FB-A76B-2A0F79893603}" type="pres">
      <dgm:prSet presAssocID="{6533AEBD-49BF-43AE-A263-9211EA17CBD3}" presName="Child1" presStyleLbl="revTx" presStyleIdx="0" presStyleCnt="0">
        <dgm:presLayoutVars>
          <dgm:chMax val="0"/>
          <dgm:chPref val="0"/>
          <dgm:bulletEnabled val="1"/>
        </dgm:presLayoutVars>
      </dgm:prSet>
      <dgm:spPr/>
    </dgm:pt>
    <dgm:pt modelId="{549008C4-A16A-4826-A297-05B88021F4FD}" type="pres">
      <dgm:prSet presAssocID="{6533AEBD-49BF-43AE-A263-9211EA17CBD3}" presName="Parent1" presStyleLbl="node1" presStyleIdx="4" presStyleCnt="5">
        <dgm:presLayoutVars>
          <dgm:chMax val="2"/>
          <dgm:chPref val="1"/>
          <dgm:bulletEnabled val="1"/>
        </dgm:presLayoutVars>
      </dgm:prSet>
      <dgm:spPr/>
    </dgm:pt>
  </dgm:ptLst>
  <dgm:cxnLst>
    <dgm:cxn modelId="{69C3010E-5971-4CC7-889C-E75139D4B5E9}" type="presOf" srcId="{99FA3D52-0982-4D70-A93D-0744A3838BCE}" destId="{5B73264F-BD74-412D-B7EA-2DF0E24979A2}" srcOrd="0" destOrd="1" presId="urn:microsoft.com/office/officeart/2011/layout/InterconnectedBlockProcess"/>
    <dgm:cxn modelId="{9D289816-16AB-4F93-98B3-76B7832D31EA}" type="presOf" srcId="{BA91B3E5-B268-444D-A748-A040630FC130}" destId="{F52E5EF3-695E-49B0-BE9B-C5207485BCB4}" srcOrd="0" destOrd="0" presId="urn:microsoft.com/office/officeart/2011/layout/InterconnectedBlockProcess"/>
    <dgm:cxn modelId="{AE262C26-C0C0-430F-8DFE-17840C2D0024}" srcId="{31825F6C-3305-4DA0-B6B0-B66A3F40623E}" destId="{5BE5B412-B22D-42E4-9CF0-5B89FC95C0A2}" srcOrd="1" destOrd="0" parTransId="{AC5D7BCD-8B62-4390-A659-CB074325B7F3}" sibTransId="{F8B06079-104C-4ADE-966D-47E04E92924F}"/>
    <dgm:cxn modelId="{6E2DEF2B-6201-4C2F-AEA8-E2D712CCD6F3}" srcId="{31825F6C-3305-4DA0-B6B0-B66A3F40623E}" destId="{EE1FF322-FFB2-4C4D-9995-BF1D08B36D24}" srcOrd="2" destOrd="0" parTransId="{9EDA8119-8435-49DE-BB69-2BABCA28567B}" sibTransId="{C5D0E001-1C6F-430A-BF90-B8F15956F732}"/>
    <dgm:cxn modelId="{E3BAD72F-B5BC-438B-8D95-847A867812D0}" type="presOf" srcId="{792357F4-A231-4078-90DA-3EA4F17FC606}" destId="{84CEB028-8867-4C3A-96A8-77826B38D0F1}" srcOrd="1" destOrd="0" presId="urn:microsoft.com/office/officeart/2011/layout/InterconnectedBlockProcess"/>
    <dgm:cxn modelId="{D24AD634-D369-462C-8E9D-34104A1FAC02}" srcId="{EE1FF322-FFB2-4C4D-9995-BF1D08B36D24}" destId="{99FA3D52-0982-4D70-A93D-0744A3838BCE}" srcOrd="1" destOrd="0" parTransId="{DB186B5D-EE40-4AEC-BE66-B933A3794996}" sibTransId="{D3E60CFC-BECA-4F70-91C7-2D1E5A482E59}"/>
    <dgm:cxn modelId="{0E0F1B37-F790-493C-A3BB-B5352E67B37F}" type="presOf" srcId="{99FA3D52-0982-4D70-A93D-0744A3838BCE}" destId="{84CEB028-8867-4C3A-96A8-77826B38D0F1}" srcOrd="1" destOrd="1" presId="urn:microsoft.com/office/officeart/2011/layout/InterconnectedBlockProcess"/>
    <dgm:cxn modelId="{EB42025F-9BF3-47A3-856B-73C14096E3BD}" type="presOf" srcId="{07919248-8E7B-494F-9E87-86DE51CB90BA}" destId="{F2721D03-437E-428E-8C30-0BD8950C8D82}" srcOrd="0" destOrd="0" presId="urn:microsoft.com/office/officeart/2011/layout/InterconnectedBlockProcess"/>
    <dgm:cxn modelId="{E187E643-552E-4FAB-A400-E51678494E7C}" srcId="{31825F6C-3305-4DA0-B6B0-B66A3F40623E}" destId="{69F7A268-06BF-4D81-A8DA-3F5F2794907D}" srcOrd="3" destOrd="0" parTransId="{32BB9FAE-A6B7-494E-83EF-959C0613F52A}" sibTransId="{BB95374E-60A7-4820-8E99-F9C2E7252853}"/>
    <dgm:cxn modelId="{4FFEBB44-2567-417D-8983-ECD306B52793}" type="presOf" srcId="{BA91B3E5-B268-444D-A748-A040630FC130}" destId="{BCECDCF7-949B-43FB-A76B-2A0F79893603}" srcOrd="1" destOrd="0" presId="urn:microsoft.com/office/officeart/2011/layout/InterconnectedBlockProcess"/>
    <dgm:cxn modelId="{D9926467-B678-49EA-9EE6-896D1E9D980A}" type="presOf" srcId="{91A5ED6F-0690-47D4-B918-C2E40AE0205E}" destId="{1757DC0F-72F1-4EDA-B210-89C4E85F1481}" srcOrd="1" destOrd="0" presId="urn:microsoft.com/office/officeart/2011/layout/InterconnectedBlockProcess"/>
    <dgm:cxn modelId="{0E12374D-9058-4C83-BB9B-A3B62F0C2E52}" type="presOf" srcId="{0502D7C8-1817-4AA6-9C36-0BDB93070D7C}" destId="{BA0D7F41-50DC-43BD-807D-BF1546601118}" srcOrd="1" destOrd="0" presId="urn:microsoft.com/office/officeart/2011/layout/InterconnectedBlockProcess"/>
    <dgm:cxn modelId="{6873F657-53ED-4E71-A3D1-141B9DDAFE5D}" type="presOf" srcId="{6533AEBD-49BF-43AE-A263-9211EA17CBD3}" destId="{549008C4-A16A-4826-A297-05B88021F4FD}" srcOrd="0" destOrd="0" presId="urn:microsoft.com/office/officeart/2011/layout/InterconnectedBlockProcess"/>
    <dgm:cxn modelId="{41FDB87F-660F-43E1-B965-DEA7FE8764C4}" type="presOf" srcId="{0502D7C8-1817-4AA6-9C36-0BDB93070D7C}" destId="{5AD15C7D-BA0B-4A6A-937E-34F554E01E9A}" srcOrd="0" destOrd="0" presId="urn:microsoft.com/office/officeart/2011/layout/InterconnectedBlockProcess"/>
    <dgm:cxn modelId="{A6F6E186-78AF-4EB7-A86E-D43EF5755722}" type="presOf" srcId="{792357F4-A231-4078-90DA-3EA4F17FC606}" destId="{5B73264F-BD74-412D-B7EA-2DF0E24979A2}" srcOrd="0" destOrd="0" presId="urn:microsoft.com/office/officeart/2011/layout/InterconnectedBlockProcess"/>
    <dgm:cxn modelId="{2D9B4993-BEF5-449E-A3E6-23027C696277}" srcId="{6533AEBD-49BF-43AE-A263-9211EA17CBD3}" destId="{BA91B3E5-B268-444D-A748-A040630FC130}" srcOrd="0" destOrd="0" parTransId="{2DBEF3BF-5DB5-4617-92E7-BD18EC600B92}" sibTransId="{6B45A1EA-ABF6-4E12-9738-4CF542064BE5}"/>
    <dgm:cxn modelId="{EBB1809E-7F34-4748-A747-2B91BCE26112}" type="presOf" srcId="{EE1FF322-FFB2-4C4D-9995-BF1D08B36D24}" destId="{9E8A99C1-3556-4F01-ABE2-B2FB1C43CEBC}" srcOrd="0" destOrd="0" presId="urn:microsoft.com/office/officeart/2011/layout/InterconnectedBlockProcess"/>
    <dgm:cxn modelId="{34E672A3-F5F1-438E-AE9C-0AFD691830DB}" type="presOf" srcId="{5BE5B412-B22D-42E4-9CF0-5B89FC95C0A2}" destId="{ACE1939D-4660-4E44-B269-C81AB7CECE51}" srcOrd="0" destOrd="0" presId="urn:microsoft.com/office/officeart/2011/layout/InterconnectedBlockProcess"/>
    <dgm:cxn modelId="{CB3740A4-0422-4F99-81C2-5D9A480EE579}" type="presOf" srcId="{07919248-8E7B-494F-9E87-86DE51CB90BA}" destId="{24EC97B2-086D-467C-A1E5-986649CCE690}" srcOrd="1" destOrd="0" presId="urn:microsoft.com/office/officeart/2011/layout/InterconnectedBlockProcess"/>
    <dgm:cxn modelId="{E5215AAF-AD75-475A-A7C2-7B52ECA0C194}" type="presOf" srcId="{69F7A268-06BF-4D81-A8DA-3F5F2794907D}" destId="{D3940512-F2D6-4584-AB08-25D82A938F15}" srcOrd="0" destOrd="0" presId="urn:microsoft.com/office/officeart/2011/layout/InterconnectedBlockProcess"/>
    <dgm:cxn modelId="{0A1086AF-CA30-4F05-8D9D-4B2CC3A07388}" type="presOf" srcId="{31825F6C-3305-4DA0-B6B0-B66A3F40623E}" destId="{AF476F74-4B97-406E-B394-10BCDD954BE4}" srcOrd="0" destOrd="0" presId="urn:microsoft.com/office/officeart/2011/layout/InterconnectedBlockProcess"/>
    <dgm:cxn modelId="{D9ECEBB9-CB0A-4DCC-9695-9571ECAF940A}" type="presOf" srcId="{91A5ED6F-0690-47D4-B918-C2E40AE0205E}" destId="{31C81403-148E-45C8-8C73-384FC5C3DD3C}" srcOrd="0" destOrd="0" presId="urn:microsoft.com/office/officeart/2011/layout/InterconnectedBlockProcess"/>
    <dgm:cxn modelId="{AB1369C7-9A0C-4D10-A19D-78EB40117524}" type="presOf" srcId="{65E062DA-9A19-4D2C-8F3F-E003B6C4981F}" destId="{25F4B0E4-2337-4912-AD72-045B40DD03E2}" srcOrd="0" destOrd="0" presId="urn:microsoft.com/office/officeart/2011/layout/InterconnectedBlockProcess"/>
    <dgm:cxn modelId="{41AA13C9-AA9D-4EF2-9A05-275D9F7D637F}" srcId="{69F7A268-06BF-4D81-A8DA-3F5F2794907D}" destId="{0502D7C8-1817-4AA6-9C36-0BDB93070D7C}" srcOrd="0" destOrd="0" parTransId="{8982CF32-63A8-4B3E-8DB9-BCEC26DBD998}" sibTransId="{29175965-B98B-4C00-88F0-83FB8EC46230}"/>
    <dgm:cxn modelId="{EEF234CE-6B34-4B89-9C7D-968F8CFFE7F8}" srcId="{EE1FF322-FFB2-4C4D-9995-BF1D08B36D24}" destId="{792357F4-A231-4078-90DA-3EA4F17FC606}" srcOrd="0" destOrd="0" parTransId="{C73C2616-041E-4CFC-8396-F5C01C011F3C}" sibTransId="{96A89464-F705-4B4B-9DB2-A08FF602FB18}"/>
    <dgm:cxn modelId="{FF26A1D2-EB78-4399-8A7C-F935700112B9}" srcId="{65E062DA-9A19-4D2C-8F3F-E003B6C4981F}" destId="{91A5ED6F-0690-47D4-B918-C2E40AE0205E}" srcOrd="0" destOrd="0" parTransId="{2B160733-D40F-43EB-A1CB-79A62BEFD598}" sibTransId="{BEAD00AA-6824-4F00-86F9-A33BD76BF3EE}"/>
    <dgm:cxn modelId="{69AE62D9-6BFB-43A5-A65A-3CDF11616F77}" srcId="{5BE5B412-B22D-42E4-9CF0-5B89FC95C0A2}" destId="{07919248-8E7B-494F-9E87-86DE51CB90BA}" srcOrd="0" destOrd="0" parTransId="{CBD1CA10-6A8C-45D3-8966-57EB7239D3DE}" sibTransId="{087DDF2F-EE48-4B82-9D07-0D000816AD34}"/>
    <dgm:cxn modelId="{2D868DE2-13E4-40A1-8A59-351FE931372B}" srcId="{31825F6C-3305-4DA0-B6B0-B66A3F40623E}" destId="{6533AEBD-49BF-43AE-A263-9211EA17CBD3}" srcOrd="0" destOrd="0" parTransId="{64452104-3304-42AC-9097-9C729F5A5C55}" sibTransId="{6E421442-F41F-449C-9745-0BCAA6D59436}"/>
    <dgm:cxn modelId="{768FEFE7-9E0E-4B96-B266-412C156CC7AC}" srcId="{31825F6C-3305-4DA0-B6B0-B66A3F40623E}" destId="{65E062DA-9A19-4D2C-8F3F-E003B6C4981F}" srcOrd="4" destOrd="0" parTransId="{7FE1D62D-5FF7-475B-8EDE-02A1AA8C0159}" sibTransId="{874F2327-59C3-41F5-9F92-8B58654C22B7}"/>
    <dgm:cxn modelId="{B6CA3116-5AD3-4577-BB25-05F89A1F38CC}" type="presParOf" srcId="{AF476F74-4B97-406E-B394-10BCDD954BE4}" destId="{C0734AC4-240D-490E-A31E-FF7C164D3E59}" srcOrd="0" destOrd="0" presId="urn:microsoft.com/office/officeart/2011/layout/InterconnectedBlockProcess"/>
    <dgm:cxn modelId="{00E91D56-F9ED-430C-B424-0919D121F256}" type="presParOf" srcId="{C0734AC4-240D-490E-A31E-FF7C164D3E59}" destId="{31C81403-148E-45C8-8C73-384FC5C3DD3C}" srcOrd="0" destOrd="0" presId="urn:microsoft.com/office/officeart/2011/layout/InterconnectedBlockProcess"/>
    <dgm:cxn modelId="{E27BD91A-E503-4DD5-B59E-D46A5DA5BBF0}" type="presParOf" srcId="{AF476F74-4B97-406E-B394-10BCDD954BE4}" destId="{1757DC0F-72F1-4EDA-B210-89C4E85F1481}" srcOrd="1" destOrd="0" presId="urn:microsoft.com/office/officeart/2011/layout/InterconnectedBlockProcess"/>
    <dgm:cxn modelId="{4D68269A-82F7-456B-9BC8-6395AE059F93}" type="presParOf" srcId="{AF476F74-4B97-406E-B394-10BCDD954BE4}" destId="{25F4B0E4-2337-4912-AD72-045B40DD03E2}" srcOrd="2" destOrd="0" presId="urn:microsoft.com/office/officeart/2011/layout/InterconnectedBlockProcess"/>
    <dgm:cxn modelId="{954EEDC5-0AB0-45B2-AF66-091FEAC8C998}" type="presParOf" srcId="{AF476F74-4B97-406E-B394-10BCDD954BE4}" destId="{EA46D8FB-4E70-4029-A0E3-3B821E6CF206}" srcOrd="3" destOrd="0" presId="urn:microsoft.com/office/officeart/2011/layout/InterconnectedBlockProcess"/>
    <dgm:cxn modelId="{A0140425-DBC5-461E-A33B-16CF03C0D84B}" type="presParOf" srcId="{EA46D8FB-4E70-4029-A0E3-3B821E6CF206}" destId="{5AD15C7D-BA0B-4A6A-937E-34F554E01E9A}" srcOrd="0" destOrd="0" presId="urn:microsoft.com/office/officeart/2011/layout/InterconnectedBlockProcess"/>
    <dgm:cxn modelId="{685C95E6-C32E-44DC-A22A-8774E30085F7}" type="presParOf" srcId="{AF476F74-4B97-406E-B394-10BCDD954BE4}" destId="{BA0D7F41-50DC-43BD-807D-BF1546601118}" srcOrd="4" destOrd="0" presId="urn:microsoft.com/office/officeart/2011/layout/InterconnectedBlockProcess"/>
    <dgm:cxn modelId="{51F6E869-BCEF-4F9B-BFC3-5B572F53E4AC}" type="presParOf" srcId="{AF476F74-4B97-406E-B394-10BCDD954BE4}" destId="{D3940512-F2D6-4584-AB08-25D82A938F15}" srcOrd="5" destOrd="0" presId="urn:microsoft.com/office/officeart/2011/layout/InterconnectedBlockProcess"/>
    <dgm:cxn modelId="{7B380C39-C40B-4366-947F-1DE752FD7FA7}" type="presParOf" srcId="{AF476F74-4B97-406E-B394-10BCDD954BE4}" destId="{9060E3B6-BE11-46CF-8732-E67D8AB90CE8}" srcOrd="6" destOrd="0" presId="urn:microsoft.com/office/officeart/2011/layout/InterconnectedBlockProcess"/>
    <dgm:cxn modelId="{3ACD6200-01A1-4BEB-B92A-E7A5208E46CC}" type="presParOf" srcId="{9060E3B6-BE11-46CF-8732-E67D8AB90CE8}" destId="{5B73264F-BD74-412D-B7EA-2DF0E24979A2}" srcOrd="0" destOrd="0" presId="urn:microsoft.com/office/officeart/2011/layout/InterconnectedBlockProcess"/>
    <dgm:cxn modelId="{C134675F-0ED3-4E7D-A94E-557419C92967}" type="presParOf" srcId="{AF476F74-4B97-406E-B394-10BCDD954BE4}" destId="{84CEB028-8867-4C3A-96A8-77826B38D0F1}" srcOrd="7" destOrd="0" presId="urn:microsoft.com/office/officeart/2011/layout/InterconnectedBlockProcess"/>
    <dgm:cxn modelId="{1D36856E-B1BE-40B7-B397-160086E840E8}" type="presParOf" srcId="{AF476F74-4B97-406E-B394-10BCDD954BE4}" destId="{9E8A99C1-3556-4F01-ABE2-B2FB1C43CEBC}" srcOrd="8" destOrd="0" presId="urn:microsoft.com/office/officeart/2011/layout/InterconnectedBlockProcess"/>
    <dgm:cxn modelId="{49FF9E38-32CD-4A67-9F4B-2F5C65FEB62B}" type="presParOf" srcId="{AF476F74-4B97-406E-B394-10BCDD954BE4}" destId="{2D1954D3-BAC9-403D-87F8-FE5B4E39D9B0}" srcOrd="9" destOrd="0" presId="urn:microsoft.com/office/officeart/2011/layout/InterconnectedBlockProcess"/>
    <dgm:cxn modelId="{43CDC982-91BA-466A-A6AB-6F2363E06ED6}" type="presParOf" srcId="{2D1954D3-BAC9-403D-87F8-FE5B4E39D9B0}" destId="{F2721D03-437E-428E-8C30-0BD8950C8D82}" srcOrd="0" destOrd="0" presId="urn:microsoft.com/office/officeart/2011/layout/InterconnectedBlockProcess"/>
    <dgm:cxn modelId="{83927C01-EBA1-46FC-AF8B-508ECB651824}" type="presParOf" srcId="{AF476F74-4B97-406E-B394-10BCDD954BE4}" destId="{24EC97B2-086D-467C-A1E5-986649CCE690}" srcOrd="10" destOrd="0" presId="urn:microsoft.com/office/officeart/2011/layout/InterconnectedBlockProcess"/>
    <dgm:cxn modelId="{9479C7D6-06B0-4543-A82A-EFE34BE8109E}" type="presParOf" srcId="{AF476F74-4B97-406E-B394-10BCDD954BE4}" destId="{ACE1939D-4660-4E44-B269-C81AB7CECE51}" srcOrd="11" destOrd="0" presId="urn:microsoft.com/office/officeart/2011/layout/InterconnectedBlockProcess"/>
    <dgm:cxn modelId="{357A93C2-E118-442E-A447-85371B7FA66D}" type="presParOf" srcId="{AF476F74-4B97-406E-B394-10BCDD954BE4}" destId="{48E5C277-BE2A-4269-8B5D-2A38CCE271FB}" srcOrd="12" destOrd="0" presId="urn:microsoft.com/office/officeart/2011/layout/InterconnectedBlockProcess"/>
    <dgm:cxn modelId="{E8E66A86-2D97-4D13-8A63-35EB3CE81592}" type="presParOf" srcId="{48E5C277-BE2A-4269-8B5D-2A38CCE271FB}" destId="{F52E5EF3-695E-49B0-BE9B-C5207485BCB4}" srcOrd="0" destOrd="0" presId="urn:microsoft.com/office/officeart/2011/layout/InterconnectedBlockProcess"/>
    <dgm:cxn modelId="{C40C220F-4D37-4E35-A38C-4136D48B6BAE}" type="presParOf" srcId="{AF476F74-4B97-406E-B394-10BCDD954BE4}" destId="{BCECDCF7-949B-43FB-A76B-2A0F79893603}" srcOrd="13" destOrd="0" presId="urn:microsoft.com/office/officeart/2011/layout/InterconnectedBlockProcess"/>
    <dgm:cxn modelId="{D5AA421C-7433-4871-BE5A-781F7F554036}" type="presParOf" srcId="{AF476F74-4B97-406E-B394-10BCDD954BE4}" destId="{549008C4-A16A-4826-A297-05B88021F4FD}" srcOrd="14"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C81403-148E-45C8-8C73-384FC5C3DD3C}">
      <dsp:nvSpPr>
        <dsp:cNvPr id="0" name=""/>
        <dsp:cNvSpPr/>
      </dsp:nvSpPr>
      <dsp:spPr>
        <a:xfrm>
          <a:off x="6215690" y="911534"/>
          <a:ext cx="1435655" cy="3646140"/>
        </a:xfrm>
        <a:prstGeom prst="wedgeRectCallout">
          <a:avLst>
            <a:gd name="adj1" fmla="val 0"/>
            <a:gd name="adj2" fmla="val 0"/>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txBody>
        <a:bodyPr spcFirstLastPara="0" vert="horz" wrap="square" lIns="47625" tIns="47625" rIns="47625" bIns="47625" numCol="1" spcCol="1270" anchor="t" anchorCtr="0">
          <a:noAutofit/>
        </a:bodyPr>
        <a:lstStyle/>
        <a:p>
          <a:pPr marL="0" lvl="0" indent="0" algn="r" defTabSz="666750">
            <a:lnSpc>
              <a:spcPct val="90000"/>
            </a:lnSpc>
            <a:spcBef>
              <a:spcPct val="0"/>
            </a:spcBef>
            <a:spcAft>
              <a:spcPct val="35000"/>
            </a:spcAft>
            <a:buNone/>
          </a:pPr>
          <a:r>
            <a:rPr lang="en-MY" sz="1500" b="0" i="0" kern="1200" dirty="0"/>
            <a:t>Involvement and support of industries / statutory bodies are highly encouraged.</a:t>
          </a:r>
          <a:endParaRPr lang="en-MY" sz="1500" kern="1200" dirty="0"/>
        </a:p>
      </dsp:txBody>
      <dsp:txXfrm>
        <a:off x="6397927" y="911534"/>
        <a:ext cx="1253418" cy="3646140"/>
      </dsp:txXfrm>
    </dsp:sp>
    <dsp:sp modelId="{25F4B0E4-2337-4912-AD72-045B40DD03E2}">
      <dsp:nvSpPr>
        <dsp:cNvPr id="0" name=""/>
        <dsp:cNvSpPr/>
      </dsp:nvSpPr>
      <dsp:spPr>
        <a:xfrm>
          <a:off x="6215690" y="0"/>
          <a:ext cx="1435655" cy="911535"/>
        </a:xfrm>
        <a:prstGeom prst="rect">
          <a:avLst/>
        </a:prstGeom>
        <a:solidFill>
          <a:schemeClr val="accent4"/>
        </a:solidFill>
        <a:ln w="25400" cap="flat" cmpd="sng" algn="ctr">
          <a:solidFill>
            <a:schemeClr val="accent4">
              <a:shade val="15000"/>
            </a:schemeClr>
          </a:solidFill>
          <a:prstDash val="solid"/>
        </a:ln>
        <a:effectLst/>
        <a:scene3d>
          <a:camera prst="orthographicFront">
            <a:rot lat="0" lon="0" rev="0"/>
          </a:camera>
          <a:lightRig rig="contrasting" dir="t">
            <a:rot lat="0" lon="0" rev="1200000"/>
          </a:lightRig>
        </a:scene3d>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73025" tIns="73025" rIns="73025" bIns="73025" numCol="1" spcCol="1270" anchor="ctr" anchorCtr="0">
          <a:noAutofit/>
        </a:bodyPr>
        <a:lstStyle/>
        <a:p>
          <a:pPr marL="0" lvl="0" indent="0" algn="ctr" defTabSz="1022350">
            <a:lnSpc>
              <a:spcPct val="90000"/>
            </a:lnSpc>
            <a:spcBef>
              <a:spcPct val="0"/>
            </a:spcBef>
            <a:spcAft>
              <a:spcPct val="35000"/>
            </a:spcAft>
            <a:buNone/>
          </a:pPr>
          <a:r>
            <a:rPr lang="en-US" sz="2300" kern="1200" dirty="0"/>
            <a:t>05</a:t>
          </a:r>
          <a:endParaRPr lang="en-MY" sz="2300" kern="1200" dirty="0"/>
        </a:p>
      </dsp:txBody>
      <dsp:txXfrm>
        <a:off x="6215690" y="0"/>
        <a:ext cx="1435655" cy="911535"/>
      </dsp:txXfrm>
    </dsp:sp>
    <dsp:sp modelId="{5AD15C7D-BA0B-4A6A-937E-34F554E01E9A}">
      <dsp:nvSpPr>
        <dsp:cNvPr id="0" name=""/>
        <dsp:cNvSpPr/>
      </dsp:nvSpPr>
      <dsp:spPr>
        <a:xfrm>
          <a:off x="4783621" y="911534"/>
          <a:ext cx="1435655" cy="3418256"/>
        </a:xfrm>
        <a:prstGeom prst="wedgeRectCallout">
          <a:avLst>
            <a:gd name="adj1" fmla="val 62500"/>
            <a:gd name="adj2" fmla="val 20830"/>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txBody>
        <a:bodyPr spcFirstLastPara="0" vert="horz" wrap="square" lIns="47625" tIns="47625" rIns="47625" bIns="47625" numCol="1" spcCol="1270" anchor="t" anchorCtr="0">
          <a:noAutofit/>
        </a:bodyPr>
        <a:lstStyle/>
        <a:p>
          <a:pPr marL="0" lvl="0" indent="0" algn="r" defTabSz="666750">
            <a:lnSpc>
              <a:spcPct val="90000"/>
            </a:lnSpc>
            <a:spcBef>
              <a:spcPct val="0"/>
            </a:spcBef>
            <a:spcAft>
              <a:spcPct val="35000"/>
            </a:spcAft>
            <a:buNone/>
          </a:pPr>
          <a:r>
            <a:rPr lang="en-MY" sz="1500" kern="1200" dirty="0"/>
            <a:t>Impactful and measurable</a:t>
          </a:r>
        </a:p>
      </dsp:txBody>
      <dsp:txXfrm>
        <a:off x="4965858" y="911534"/>
        <a:ext cx="1253418" cy="3418256"/>
      </dsp:txXfrm>
    </dsp:sp>
    <dsp:sp modelId="{D3940512-F2D6-4584-AB08-25D82A938F15}">
      <dsp:nvSpPr>
        <dsp:cNvPr id="0" name=""/>
        <dsp:cNvSpPr/>
      </dsp:nvSpPr>
      <dsp:spPr>
        <a:xfrm>
          <a:off x="4783621" y="113941"/>
          <a:ext cx="1435655" cy="797593"/>
        </a:xfrm>
        <a:prstGeom prst="rect">
          <a:avLst/>
        </a:prstGeom>
        <a:solidFill>
          <a:schemeClr val="accent5"/>
        </a:solidFill>
        <a:ln w="25400" cap="flat" cmpd="sng" algn="ctr">
          <a:solidFill>
            <a:schemeClr val="accent5">
              <a:shade val="15000"/>
            </a:schemeClr>
          </a:solidFill>
          <a:prstDash val="solid"/>
        </a:ln>
        <a:effectLst/>
        <a:scene3d>
          <a:camera prst="orthographicFront">
            <a:rot lat="0" lon="0" rev="0"/>
          </a:camera>
          <a:lightRig rig="contrasting" dir="t">
            <a:rot lat="0" lon="0" rev="1200000"/>
          </a:lightRig>
        </a:scene3d>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73025" tIns="73025" rIns="73025" bIns="73025" numCol="1" spcCol="1270" anchor="ctr" anchorCtr="0">
          <a:noAutofit/>
        </a:bodyPr>
        <a:lstStyle/>
        <a:p>
          <a:pPr marL="0" lvl="0" indent="0" algn="ctr" defTabSz="1022350">
            <a:lnSpc>
              <a:spcPct val="90000"/>
            </a:lnSpc>
            <a:spcBef>
              <a:spcPct val="0"/>
            </a:spcBef>
            <a:spcAft>
              <a:spcPct val="35000"/>
            </a:spcAft>
            <a:buNone/>
          </a:pPr>
          <a:r>
            <a:rPr lang="en-US" sz="2300" kern="1200" dirty="0"/>
            <a:t>04</a:t>
          </a:r>
          <a:endParaRPr lang="en-MY" sz="2300" kern="1200" dirty="0"/>
        </a:p>
      </dsp:txBody>
      <dsp:txXfrm>
        <a:off x="4783621" y="113941"/>
        <a:ext cx="1435655" cy="797593"/>
      </dsp:txXfrm>
    </dsp:sp>
    <dsp:sp modelId="{5B73264F-BD74-412D-B7EA-2DF0E24979A2}">
      <dsp:nvSpPr>
        <dsp:cNvPr id="0" name=""/>
        <dsp:cNvSpPr/>
      </dsp:nvSpPr>
      <dsp:spPr>
        <a:xfrm>
          <a:off x="3347965" y="911534"/>
          <a:ext cx="1435655" cy="3190372"/>
        </a:xfrm>
        <a:prstGeom prst="wedgeRectCallout">
          <a:avLst>
            <a:gd name="adj1" fmla="val 62500"/>
            <a:gd name="adj2" fmla="val 20830"/>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txBody>
        <a:bodyPr spcFirstLastPara="0" vert="horz" wrap="square" lIns="47625" tIns="47625" rIns="47625" bIns="47625" numCol="1" spcCol="1270" anchor="t" anchorCtr="0">
          <a:noAutofit/>
        </a:bodyPr>
        <a:lstStyle/>
        <a:p>
          <a:pPr marL="0" lvl="0" indent="0" algn="r" defTabSz="666750">
            <a:lnSpc>
              <a:spcPct val="90000"/>
            </a:lnSpc>
            <a:spcBef>
              <a:spcPct val="0"/>
            </a:spcBef>
            <a:spcAft>
              <a:spcPct val="35000"/>
            </a:spcAft>
            <a:buNone/>
          </a:pPr>
          <a:r>
            <a:rPr lang="en-MY" sz="1500" b="0" i="0" kern="1200" dirty="0"/>
            <a:t>Long-term concept</a:t>
          </a:r>
          <a:endParaRPr lang="en-MY" sz="1500" kern="1200" dirty="0"/>
        </a:p>
        <a:p>
          <a:pPr marL="0" lvl="0" indent="0" algn="r" defTabSz="666750">
            <a:lnSpc>
              <a:spcPct val="90000"/>
            </a:lnSpc>
            <a:spcBef>
              <a:spcPct val="0"/>
            </a:spcBef>
            <a:spcAft>
              <a:spcPct val="35000"/>
            </a:spcAft>
            <a:buNone/>
          </a:pPr>
          <a:endParaRPr lang="en-MY" sz="1500" b="0" i="0" kern="1200" dirty="0"/>
        </a:p>
      </dsp:txBody>
      <dsp:txXfrm>
        <a:off x="3530202" y="911534"/>
        <a:ext cx="1253418" cy="3190372"/>
      </dsp:txXfrm>
    </dsp:sp>
    <dsp:sp modelId="{9E8A99C1-3556-4F01-ABE2-B2FB1C43CEBC}">
      <dsp:nvSpPr>
        <dsp:cNvPr id="0" name=""/>
        <dsp:cNvSpPr/>
      </dsp:nvSpPr>
      <dsp:spPr>
        <a:xfrm>
          <a:off x="3347965" y="231529"/>
          <a:ext cx="1435655" cy="683651"/>
        </a:xfrm>
        <a:prstGeom prst="rect">
          <a:avLst/>
        </a:prstGeom>
        <a:solidFill>
          <a:schemeClr val="accent6"/>
        </a:solidFill>
        <a:ln w="25400" cap="flat" cmpd="sng" algn="ctr">
          <a:solidFill>
            <a:schemeClr val="accent6">
              <a:shade val="15000"/>
            </a:schemeClr>
          </a:solidFill>
          <a:prstDash val="solid"/>
        </a:ln>
        <a:effectLst/>
        <a:scene3d>
          <a:camera prst="orthographicFront">
            <a:rot lat="0" lon="0" rev="0"/>
          </a:camera>
          <a:lightRig rig="contrasting" dir="t">
            <a:rot lat="0" lon="0" rev="1200000"/>
          </a:lightRig>
        </a:scene3d>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73025" tIns="73025" rIns="73025" bIns="73025" numCol="1" spcCol="1270" anchor="ctr" anchorCtr="0">
          <a:noAutofit/>
        </a:bodyPr>
        <a:lstStyle/>
        <a:p>
          <a:pPr marL="0" lvl="0" indent="0" algn="ctr" defTabSz="1022350">
            <a:lnSpc>
              <a:spcPct val="90000"/>
            </a:lnSpc>
            <a:spcBef>
              <a:spcPct val="0"/>
            </a:spcBef>
            <a:spcAft>
              <a:spcPct val="35000"/>
            </a:spcAft>
            <a:buNone/>
          </a:pPr>
          <a:r>
            <a:rPr lang="en-US" sz="2300" kern="1200" dirty="0"/>
            <a:t>03</a:t>
          </a:r>
          <a:endParaRPr lang="en-MY" sz="2300" kern="1200" dirty="0"/>
        </a:p>
      </dsp:txBody>
      <dsp:txXfrm>
        <a:off x="3347965" y="231529"/>
        <a:ext cx="1435655" cy="683651"/>
      </dsp:txXfrm>
    </dsp:sp>
    <dsp:sp modelId="{F2721D03-437E-428E-8C30-0BD8950C8D82}">
      <dsp:nvSpPr>
        <dsp:cNvPr id="0" name=""/>
        <dsp:cNvSpPr/>
      </dsp:nvSpPr>
      <dsp:spPr>
        <a:xfrm>
          <a:off x="1912309" y="911534"/>
          <a:ext cx="1435655" cy="2962488"/>
        </a:xfrm>
        <a:prstGeom prst="wedgeRectCallout">
          <a:avLst>
            <a:gd name="adj1" fmla="val 62500"/>
            <a:gd name="adj2" fmla="val 20830"/>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txBody>
        <a:bodyPr spcFirstLastPara="0" vert="horz" wrap="square" lIns="47625" tIns="47625" rIns="47625" bIns="47625" numCol="1" spcCol="1270" anchor="t" anchorCtr="0">
          <a:noAutofit/>
        </a:bodyPr>
        <a:lstStyle/>
        <a:p>
          <a:pPr marL="0" lvl="0" indent="0" algn="r" defTabSz="666750">
            <a:lnSpc>
              <a:spcPct val="90000"/>
            </a:lnSpc>
            <a:spcBef>
              <a:spcPct val="0"/>
            </a:spcBef>
            <a:spcAft>
              <a:spcPct val="35000"/>
            </a:spcAft>
            <a:buNone/>
          </a:pPr>
          <a:r>
            <a:rPr lang="en-MY" sz="1500" b="0" i="0" kern="1200" dirty="0"/>
            <a:t>Collaboration among students, educators, universities, and the community</a:t>
          </a:r>
          <a:endParaRPr lang="en-MY" sz="1500" kern="1200" dirty="0"/>
        </a:p>
      </dsp:txBody>
      <dsp:txXfrm>
        <a:off x="2094547" y="911534"/>
        <a:ext cx="1253418" cy="2962488"/>
      </dsp:txXfrm>
    </dsp:sp>
    <dsp:sp modelId="{ACE1939D-4660-4E44-B269-C81AB7CECE51}">
      <dsp:nvSpPr>
        <dsp:cNvPr id="0" name=""/>
        <dsp:cNvSpPr/>
      </dsp:nvSpPr>
      <dsp:spPr>
        <a:xfrm>
          <a:off x="1912309" y="341825"/>
          <a:ext cx="1435655" cy="569709"/>
        </a:xfrm>
        <a:prstGeom prst="rect">
          <a:avLst/>
        </a:prstGeom>
        <a:solidFill>
          <a:schemeClr val="accent2"/>
        </a:solidFill>
        <a:ln w="25400" cap="flat" cmpd="sng" algn="ctr">
          <a:solidFill>
            <a:schemeClr val="accent2">
              <a:shade val="15000"/>
            </a:schemeClr>
          </a:solidFill>
          <a:prstDash val="solid"/>
        </a:ln>
        <a:effectLst/>
        <a:scene3d>
          <a:camera prst="orthographicFront">
            <a:rot lat="0" lon="0" rev="0"/>
          </a:camera>
          <a:lightRig rig="contrasting" dir="t">
            <a:rot lat="0" lon="0" rev="1200000"/>
          </a:lightRig>
        </a:scene3d>
      </dsp:spPr>
      <dsp:style>
        <a:lnRef idx="2">
          <a:schemeClr val="accent2">
            <a:shade val="15000"/>
          </a:schemeClr>
        </a:lnRef>
        <a:fillRef idx="1">
          <a:schemeClr val="accent2"/>
        </a:fillRef>
        <a:effectRef idx="0">
          <a:schemeClr val="accent2"/>
        </a:effectRef>
        <a:fontRef idx="minor">
          <a:schemeClr val="lt1"/>
        </a:fontRef>
      </dsp:style>
      <dsp:txBody>
        <a:bodyPr spcFirstLastPara="0" vert="horz" wrap="square" lIns="73025" tIns="73025" rIns="73025" bIns="73025" numCol="1" spcCol="1270" anchor="ctr" anchorCtr="0">
          <a:noAutofit/>
        </a:bodyPr>
        <a:lstStyle/>
        <a:p>
          <a:pPr marL="0" lvl="0" indent="0" algn="ctr" defTabSz="1022350">
            <a:lnSpc>
              <a:spcPct val="90000"/>
            </a:lnSpc>
            <a:spcBef>
              <a:spcPct val="0"/>
            </a:spcBef>
            <a:spcAft>
              <a:spcPct val="35000"/>
            </a:spcAft>
            <a:buNone/>
          </a:pPr>
          <a:r>
            <a:rPr lang="en-US" sz="2300" kern="1200" dirty="0"/>
            <a:t>02</a:t>
          </a:r>
          <a:endParaRPr lang="en-MY" sz="2300" kern="1200" dirty="0"/>
        </a:p>
      </dsp:txBody>
      <dsp:txXfrm>
        <a:off x="1912309" y="341825"/>
        <a:ext cx="1435655" cy="569709"/>
      </dsp:txXfrm>
    </dsp:sp>
    <dsp:sp modelId="{F52E5EF3-695E-49B0-BE9B-C5207485BCB4}">
      <dsp:nvSpPr>
        <dsp:cNvPr id="0" name=""/>
        <dsp:cNvSpPr/>
      </dsp:nvSpPr>
      <dsp:spPr>
        <a:xfrm>
          <a:off x="476654" y="911534"/>
          <a:ext cx="1435655" cy="2734605"/>
        </a:xfrm>
        <a:prstGeom prst="wedgeRectCallout">
          <a:avLst>
            <a:gd name="adj1" fmla="val 62500"/>
            <a:gd name="adj2" fmla="val 20830"/>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txBody>
        <a:bodyPr spcFirstLastPara="0" vert="horz" wrap="square" lIns="47625" tIns="47625" rIns="47625" bIns="47625" numCol="1" spcCol="1270" anchor="t" anchorCtr="0">
          <a:noAutofit/>
        </a:bodyPr>
        <a:lstStyle/>
        <a:p>
          <a:pPr marL="0" lvl="0" indent="0" algn="r" defTabSz="666750">
            <a:lnSpc>
              <a:spcPct val="90000"/>
            </a:lnSpc>
            <a:spcBef>
              <a:spcPct val="0"/>
            </a:spcBef>
            <a:spcAft>
              <a:spcPct val="35000"/>
            </a:spcAft>
            <a:buNone/>
          </a:pPr>
          <a:r>
            <a:rPr lang="en-MY" sz="1500" b="0" i="0" kern="1200" dirty="0"/>
            <a:t>Meeting the needs of the community</a:t>
          </a:r>
          <a:endParaRPr lang="en-MY" sz="1500" kern="1200" dirty="0"/>
        </a:p>
      </dsp:txBody>
      <dsp:txXfrm>
        <a:off x="658891" y="911534"/>
        <a:ext cx="1253418" cy="2734605"/>
      </dsp:txXfrm>
    </dsp:sp>
    <dsp:sp modelId="{549008C4-A16A-4826-A297-05B88021F4FD}">
      <dsp:nvSpPr>
        <dsp:cNvPr id="0" name=""/>
        <dsp:cNvSpPr/>
      </dsp:nvSpPr>
      <dsp:spPr>
        <a:xfrm>
          <a:off x="476654" y="455767"/>
          <a:ext cx="1435655" cy="455767"/>
        </a:xfrm>
        <a:prstGeom prst="rect">
          <a:avLst/>
        </a:prstGeom>
        <a:solidFill>
          <a:schemeClr val="dk1"/>
        </a:solidFill>
        <a:ln w="25400" cap="flat" cmpd="sng" algn="ctr">
          <a:solidFill>
            <a:schemeClr val="dk1">
              <a:shade val="15000"/>
            </a:schemeClr>
          </a:solidFill>
          <a:prstDash val="solid"/>
        </a:ln>
        <a:effectLst/>
        <a:scene3d>
          <a:camera prst="orthographicFront">
            <a:rot lat="0" lon="0" rev="0"/>
          </a:camera>
          <a:lightRig rig="contrasting" dir="t">
            <a:rot lat="0" lon="0" rev="1200000"/>
          </a:lightRig>
        </a:scene3d>
      </dsp:spPr>
      <dsp:style>
        <a:lnRef idx="2">
          <a:schemeClr val="dk1">
            <a:shade val="15000"/>
          </a:schemeClr>
        </a:lnRef>
        <a:fillRef idx="1">
          <a:schemeClr val="dk1"/>
        </a:fillRef>
        <a:effectRef idx="0">
          <a:schemeClr val="dk1"/>
        </a:effectRef>
        <a:fontRef idx="minor">
          <a:schemeClr val="lt1"/>
        </a:fontRef>
      </dsp:style>
      <dsp:txBody>
        <a:bodyPr spcFirstLastPara="0" vert="horz" wrap="square" lIns="73025" tIns="73025" rIns="73025" bIns="73025" numCol="1" spcCol="1270" anchor="ctr" anchorCtr="0">
          <a:noAutofit/>
        </a:bodyPr>
        <a:lstStyle/>
        <a:p>
          <a:pPr marL="0" lvl="0" indent="0" algn="ctr" defTabSz="1022350">
            <a:lnSpc>
              <a:spcPct val="90000"/>
            </a:lnSpc>
            <a:spcBef>
              <a:spcPct val="0"/>
            </a:spcBef>
            <a:spcAft>
              <a:spcPct val="35000"/>
            </a:spcAft>
            <a:buNone/>
          </a:pPr>
          <a:r>
            <a:rPr lang="en-US" sz="2300" kern="1200" dirty="0"/>
            <a:t>01</a:t>
          </a:r>
          <a:endParaRPr lang="en-MY" sz="2300" kern="1200" dirty="0"/>
        </a:p>
      </dsp:txBody>
      <dsp:txXfrm>
        <a:off x="476654" y="455767"/>
        <a:ext cx="1435655" cy="455767"/>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B3448068-F7AC-F5EC-A478-7B4363DD894F}"/>
            </a:ext>
          </a:extLst>
        </p:cNvPr>
        <p:cNvGrpSpPr/>
        <p:nvPr/>
      </p:nvGrpSpPr>
      <p:grpSpPr>
        <a:xfrm>
          <a:off x="0" y="0"/>
          <a:ext cx="0" cy="0"/>
          <a:chOff x="0" y="0"/>
          <a:chExt cx="0" cy="0"/>
        </a:xfrm>
      </p:grpSpPr>
      <p:sp>
        <p:nvSpPr>
          <p:cNvPr id="135" name="Google Shape;135;p8:notes">
            <a:extLst>
              <a:ext uri="{FF2B5EF4-FFF2-40B4-BE49-F238E27FC236}">
                <a16:creationId xmlns:a16="http://schemas.microsoft.com/office/drawing/2014/main" id="{F173DD82-D20E-A9B9-1E01-CA794C26158A}"/>
              </a:ext>
            </a:extLst>
          </p:cNvPr>
          <p:cNvSpPr>
            <a:spLocks noGrp="1" noRot="1" noChangeAspect="1"/>
          </p:cNvSpPr>
          <p:nvPr>
            <p:ph type="sldImg" idx="2"/>
          </p:nvPr>
        </p:nvSpPr>
        <p:spPr>
          <a:xfrm>
            <a:off x="384175" y="687388"/>
            <a:ext cx="6089650" cy="34258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36" name="Google Shape;136;p8:notes">
            <a:extLst>
              <a:ext uri="{FF2B5EF4-FFF2-40B4-BE49-F238E27FC236}">
                <a16:creationId xmlns:a16="http://schemas.microsoft.com/office/drawing/2014/main" id="{DC4C1C09-20D6-8C2B-D7C9-6A942A4C59D7}"/>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2075" tIns="46025" rIns="92075" bIns="46025" anchor="t" anchorCtr="0">
            <a:noAutofit/>
          </a:bodyPr>
          <a:lstStyle/>
          <a:p>
            <a:pPr marL="0" lvl="0" indent="0" algn="l" rtl="0">
              <a:spcBef>
                <a:spcPts val="0"/>
              </a:spcBef>
              <a:spcAft>
                <a:spcPts val="0"/>
              </a:spcAft>
              <a:buNone/>
            </a:pPr>
            <a:r>
              <a:rPr lang="en-US"/>
              <a:t>Figure 1.1</a:t>
            </a:r>
            <a:endParaRPr/>
          </a:p>
        </p:txBody>
      </p:sp>
    </p:spTree>
    <p:extLst>
      <p:ext uri="{BB962C8B-B14F-4D97-AF65-F5344CB8AC3E}">
        <p14:creationId xmlns:p14="http://schemas.microsoft.com/office/powerpoint/2010/main" val="2234070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B3448068-F7AC-F5EC-A478-7B4363DD894F}"/>
            </a:ext>
          </a:extLst>
        </p:cNvPr>
        <p:cNvGrpSpPr/>
        <p:nvPr/>
      </p:nvGrpSpPr>
      <p:grpSpPr>
        <a:xfrm>
          <a:off x="0" y="0"/>
          <a:ext cx="0" cy="0"/>
          <a:chOff x="0" y="0"/>
          <a:chExt cx="0" cy="0"/>
        </a:xfrm>
      </p:grpSpPr>
      <p:sp>
        <p:nvSpPr>
          <p:cNvPr id="135" name="Google Shape;135;p8:notes">
            <a:extLst>
              <a:ext uri="{FF2B5EF4-FFF2-40B4-BE49-F238E27FC236}">
                <a16:creationId xmlns:a16="http://schemas.microsoft.com/office/drawing/2014/main" id="{F173DD82-D20E-A9B9-1E01-CA794C26158A}"/>
              </a:ext>
            </a:extLst>
          </p:cNvPr>
          <p:cNvSpPr>
            <a:spLocks noGrp="1" noRot="1" noChangeAspect="1"/>
          </p:cNvSpPr>
          <p:nvPr>
            <p:ph type="sldImg" idx="2"/>
          </p:nvPr>
        </p:nvSpPr>
        <p:spPr>
          <a:xfrm>
            <a:off x="384175" y="687388"/>
            <a:ext cx="6089650" cy="34258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36" name="Google Shape;136;p8:notes">
            <a:extLst>
              <a:ext uri="{FF2B5EF4-FFF2-40B4-BE49-F238E27FC236}">
                <a16:creationId xmlns:a16="http://schemas.microsoft.com/office/drawing/2014/main" id="{DC4C1C09-20D6-8C2B-D7C9-6A942A4C59D7}"/>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2075" tIns="46025" rIns="92075" bIns="46025" anchor="t" anchorCtr="0">
            <a:noAutofit/>
          </a:bodyPr>
          <a:lstStyle/>
          <a:p>
            <a:pPr marL="0" lvl="0" indent="0" algn="l" rtl="0">
              <a:spcBef>
                <a:spcPts val="0"/>
              </a:spcBef>
              <a:spcAft>
                <a:spcPts val="0"/>
              </a:spcAft>
              <a:buNone/>
            </a:pPr>
            <a:r>
              <a:rPr lang="en-US"/>
              <a:t>Figure 1.1</a:t>
            </a:r>
            <a:endParaRPr/>
          </a:p>
        </p:txBody>
      </p:sp>
    </p:spTree>
    <p:extLst>
      <p:ext uri="{BB962C8B-B14F-4D97-AF65-F5344CB8AC3E}">
        <p14:creationId xmlns:p14="http://schemas.microsoft.com/office/powerpoint/2010/main" val="2347616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2:notes"/>
          <p:cNvSpPr>
            <a:spLocks noGrp="1" noRot="1" noChangeAspect="1"/>
          </p:cNvSpPr>
          <p:nvPr>
            <p:ph type="sldImg" idx="2"/>
          </p:nvPr>
        </p:nvSpPr>
        <p:spPr>
          <a:xfrm>
            <a:off x="384175" y="687388"/>
            <a:ext cx="6089650" cy="34258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65" name="Google Shape;165;p12:notes"/>
          <p:cNvSpPr txBox="1">
            <a:spLocks noGrp="1"/>
          </p:cNvSpPr>
          <p:nvPr>
            <p:ph type="body" idx="1"/>
          </p:nvPr>
        </p:nvSpPr>
        <p:spPr>
          <a:xfrm>
            <a:off x="914400" y="4343400"/>
            <a:ext cx="5029200" cy="4114800"/>
          </a:xfrm>
          <a:prstGeom prst="rect">
            <a:avLst/>
          </a:prstGeom>
          <a:noFill/>
          <a:ln>
            <a:noFill/>
          </a:ln>
        </p:spPr>
        <p:txBody>
          <a:bodyPr spcFirstLastPara="1" wrap="square" lIns="92075" tIns="46025" rIns="92075" bIns="46025" anchor="t" anchorCtr="0">
            <a:noAutofit/>
          </a:bodyPr>
          <a:lstStyle/>
          <a:p>
            <a:pPr marL="0" lvl="0" indent="0" algn="l" rtl="0">
              <a:spcBef>
                <a:spcPts val="0"/>
              </a:spcBef>
              <a:spcAft>
                <a:spcPts val="0"/>
              </a:spcAft>
              <a:buNone/>
            </a:pPr>
            <a:r>
              <a:rPr lang="en-US"/>
              <a:t>Figure 1.2</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2:notes"/>
          <p:cNvSpPr>
            <a:spLocks noGrp="1" noRot="1" noChangeAspect="1"/>
          </p:cNvSpPr>
          <p:nvPr>
            <p:ph type="sldImg" idx="2"/>
          </p:nvPr>
        </p:nvSpPr>
        <p:spPr>
          <a:xfrm>
            <a:off x="384175" y="687388"/>
            <a:ext cx="6089650" cy="34258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65" name="Google Shape;165;p12:notes"/>
          <p:cNvSpPr txBox="1">
            <a:spLocks noGrp="1"/>
          </p:cNvSpPr>
          <p:nvPr>
            <p:ph type="body" idx="1"/>
          </p:nvPr>
        </p:nvSpPr>
        <p:spPr>
          <a:xfrm>
            <a:off x="914400" y="4343400"/>
            <a:ext cx="5029200" cy="4114800"/>
          </a:xfrm>
          <a:prstGeom prst="rect">
            <a:avLst/>
          </a:prstGeom>
          <a:noFill/>
          <a:ln>
            <a:noFill/>
          </a:ln>
        </p:spPr>
        <p:txBody>
          <a:bodyPr spcFirstLastPara="1" wrap="square" lIns="92075" tIns="46025" rIns="92075" bIns="46025" anchor="t" anchorCtr="0">
            <a:noAutofit/>
          </a:bodyPr>
          <a:lstStyle/>
          <a:p>
            <a:pPr marL="0" lvl="0" indent="0" algn="l" rtl="0">
              <a:spcBef>
                <a:spcPts val="0"/>
              </a:spcBef>
              <a:spcAft>
                <a:spcPts val="0"/>
              </a:spcAft>
              <a:buNone/>
            </a:pPr>
            <a:r>
              <a:rPr lang="en-US"/>
              <a:t>Figure 1.2</a:t>
            </a:r>
            <a:endParaRPr/>
          </a:p>
        </p:txBody>
      </p:sp>
    </p:spTree>
    <p:extLst>
      <p:ext uri="{BB962C8B-B14F-4D97-AF65-F5344CB8AC3E}">
        <p14:creationId xmlns:p14="http://schemas.microsoft.com/office/powerpoint/2010/main" val="725462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2:notes"/>
          <p:cNvSpPr>
            <a:spLocks noGrp="1" noRot="1" noChangeAspect="1"/>
          </p:cNvSpPr>
          <p:nvPr>
            <p:ph type="sldImg" idx="2"/>
          </p:nvPr>
        </p:nvSpPr>
        <p:spPr>
          <a:xfrm>
            <a:off x="384175" y="687388"/>
            <a:ext cx="6089650" cy="34258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65" name="Google Shape;165;p12:notes"/>
          <p:cNvSpPr txBox="1">
            <a:spLocks noGrp="1"/>
          </p:cNvSpPr>
          <p:nvPr>
            <p:ph type="body" idx="1"/>
          </p:nvPr>
        </p:nvSpPr>
        <p:spPr>
          <a:xfrm>
            <a:off x="914400" y="4343400"/>
            <a:ext cx="5029200" cy="4114800"/>
          </a:xfrm>
          <a:prstGeom prst="rect">
            <a:avLst/>
          </a:prstGeom>
          <a:noFill/>
          <a:ln>
            <a:noFill/>
          </a:ln>
        </p:spPr>
        <p:txBody>
          <a:bodyPr spcFirstLastPara="1" wrap="square" lIns="92075" tIns="46025" rIns="92075" bIns="46025" anchor="t" anchorCtr="0">
            <a:noAutofit/>
          </a:bodyPr>
          <a:lstStyle/>
          <a:p>
            <a:pPr marL="0" lvl="0" indent="0" algn="l" rtl="0">
              <a:spcBef>
                <a:spcPts val="0"/>
              </a:spcBef>
              <a:spcAft>
                <a:spcPts val="0"/>
              </a:spcAft>
              <a:buNone/>
            </a:pPr>
            <a:r>
              <a:rPr lang="en-US"/>
              <a:t>Figure 1.2</a:t>
            </a:r>
            <a:endParaRPr/>
          </a:p>
        </p:txBody>
      </p:sp>
    </p:spTree>
    <p:extLst>
      <p:ext uri="{BB962C8B-B14F-4D97-AF65-F5344CB8AC3E}">
        <p14:creationId xmlns:p14="http://schemas.microsoft.com/office/powerpoint/2010/main" val="665379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2:notes"/>
          <p:cNvSpPr>
            <a:spLocks noGrp="1" noRot="1" noChangeAspect="1"/>
          </p:cNvSpPr>
          <p:nvPr>
            <p:ph type="sldImg" idx="2"/>
          </p:nvPr>
        </p:nvSpPr>
        <p:spPr>
          <a:xfrm>
            <a:off x="384175" y="687388"/>
            <a:ext cx="6089650" cy="34258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65" name="Google Shape;165;p12:notes"/>
          <p:cNvSpPr txBox="1">
            <a:spLocks noGrp="1"/>
          </p:cNvSpPr>
          <p:nvPr>
            <p:ph type="body" idx="1"/>
          </p:nvPr>
        </p:nvSpPr>
        <p:spPr>
          <a:xfrm>
            <a:off x="914400" y="4343400"/>
            <a:ext cx="5029200" cy="4114800"/>
          </a:xfrm>
          <a:prstGeom prst="rect">
            <a:avLst/>
          </a:prstGeom>
          <a:noFill/>
          <a:ln>
            <a:noFill/>
          </a:ln>
        </p:spPr>
        <p:txBody>
          <a:bodyPr spcFirstLastPara="1" wrap="square" lIns="92075" tIns="46025" rIns="92075" bIns="46025" anchor="t" anchorCtr="0">
            <a:noAutofit/>
          </a:bodyPr>
          <a:lstStyle/>
          <a:p>
            <a:pPr marL="0" lvl="0" indent="0" algn="l" rtl="0">
              <a:spcBef>
                <a:spcPts val="0"/>
              </a:spcBef>
              <a:spcAft>
                <a:spcPts val="0"/>
              </a:spcAft>
              <a:buNone/>
            </a:pPr>
            <a:r>
              <a:rPr lang="en-US"/>
              <a:t>Figure 1.2</a:t>
            </a:r>
            <a:endParaRPr/>
          </a:p>
        </p:txBody>
      </p:sp>
    </p:spTree>
    <p:extLst>
      <p:ext uri="{BB962C8B-B14F-4D97-AF65-F5344CB8AC3E}">
        <p14:creationId xmlns:p14="http://schemas.microsoft.com/office/powerpoint/2010/main" val="215227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2:notes"/>
          <p:cNvSpPr>
            <a:spLocks noGrp="1" noRot="1" noChangeAspect="1"/>
          </p:cNvSpPr>
          <p:nvPr>
            <p:ph type="sldImg" idx="2"/>
          </p:nvPr>
        </p:nvSpPr>
        <p:spPr>
          <a:xfrm>
            <a:off x="384175" y="687388"/>
            <a:ext cx="6089650" cy="34258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65" name="Google Shape;165;p12:notes"/>
          <p:cNvSpPr txBox="1">
            <a:spLocks noGrp="1"/>
          </p:cNvSpPr>
          <p:nvPr>
            <p:ph type="body" idx="1"/>
          </p:nvPr>
        </p:nvSpPr>
        <p:spPr>
          <a:xfrm>
            <a:off x="914400" y="4343400"/>
            <a:ext cx="5029200" cy="4114800"/>
          </a:xfrm>
          <a:prstGeom prst="rect">
            <a:avLst/>
          </a:prstGeom>
          <a:noFill/>
          <a:ln>
            <a:noFill/>
          </a:ln>
        </p:spPr>
        <p:txBody>
          <a:bodyPr spcFirstLastPara="1" wrap="square" lIns="92075" tIns="46025" rIns="92075" bIns="46025" anchor="t" anchorCtr="0">
            <a:noAutofit/>
          </a:bodyPr>
          <a:lstStyle/>
          <a:p>
            <a:pPr marL="0" lvl="0" indent="0" algn="l" rtl="0">
              <a:spcBef>
                <a:spcPts val="0"/>
              </a:spcBef>
              <a:spcAft>
                <a:spcPts val="0"/>
              </a:spcAft>
              <a:buNone/>
            </a:pPr>
            <a:r>
              <a:rPr lang="en-US"/>
              <a:t>Figure 1.2</a:t>
            </a:r>
            <a:endParaRPr/>
          </a:p>
        </p:txBody>
      </p:sp>
    </p:spTree>
    <p:extLst>
      <p:ext uri="{BB962C8B-B14F-4D97-AF65-F5344CB8AC3E}">
        <p14:creationId xmlns:p14="http://schemas.microsoft.com/office/powerpoint/2010/main" val="2239062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2:notes"/>
          <p:cNvSpPr>
            <a:spLocks noGrp="1" noRot="1" noChangeAspect="1"/>
          </p:cNvSpPr>
          <p:nvPr>
            <p:ph type="sldImg" idx="2"/>
          </p:nvPr>
        </p:nvSpPr>
        <p:spPr>
          <a:xfrm>
            <a:off x="384175" y="687388"/>
            <a:ext cx="6089650" cy="34258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65" name="Google Shape;165;p12:notes"/>
          <p:cNvSpPr txBox="1">
            <a:spLocks noGrp="1"/>
          </p:cNvSpPr>
          <p:nvPr>
            <p:ph type="body" idx="1"/>
          </p:nvPr>
        </p:nvSpPr>
        <p:spPr>
          <a:xfrm>
            <a:off x="914400" y="4343400"/>
            <a:ext cx="5029200" cy="4114800"/>
          </a:xfrm>
          <a:prstGeom prst="rect">
            <a:avLst/>
          </a:prstGeom>
          <a:noFill/>
          <a:ln>
            <a:noFill/>
          </a:ln>
        </p:spPr>
        <p:txBody>
          <a:bodyPr spcFirstLastPara="1" wrap="square" lIns="92075" tIns="46025" rIns="92075" bIns="46025" anchor="t" anchorCtr="0">
            <a:noAutofit/>
          </a:bodyPr>
          <a:lstStyle/>
          <a:p>
            <a:pPr marL="0" lvl="0" indent="0" algn="l" rtl="0">
              <a:spcBef>
                <a:spcPts val="0"/>
              </a:spcBef>
              <a:spcAft>
                <a:spcPts val="0"/>
              </a:spcAft>
              <a:buNone/>
            </a:pPr>
            <a:r>
              <a:rPr lang="en-US"/>
              <a:t>Figure 1.2</a:t>
            </a:r>
            <a:endParaRPr/>
          </a:p>
        </p:txBody>
      </p:sp>
    </p:spTree>
    <p:extLst>
      <p:ext uri="{BB962C8B-B14F-4D97-AF65-F5344CB8AC3E}">
        <p14:creationId xmlns:p14="http://schemas.microsoft.com/office/powerpoint/2010/main" val="3048586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2:notes"/>
          <p:cNvSpPr>
            <a:spLocks noGrp="1" noRot="1" noChangeAspect="1"/>
          </p:cNvSpPr>
          <p:nvPr>
            <p:ph type="sldImg" idx="2"/>
          </p:nvPr>
        </p:nvSpPr>
        <p:spPr>
          <a:xfrm>
            <a:off x="384175" y="687388"/>
            <a:ext cx="6089650" cy="34258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65" name="Google Shape;165;p12:notes"/>
          <p:cNvSpPr txBox="1">
            <a:spLocks noGrp="1"/>
          </p:cNvSpPr>
          <p:nvPr>
            <p:ph type="body" idx="1"/>
          </p:nvPr>
        </p:nvSpPr>
        <p:spPr>
          <a:xfrm>
            <a:off x="914400" y="4343400"/>
            <a:ext cx="5029200" cy="4114800"/>
          </a:xfrm>
          <a:prstGeom prst="rect">
            <a:avLst/>
          </a:prstGeom>
          <a:noFill/>
          <a:ln>
            <a:noFill/>
          </a:ln>
        </p:spPr>
        <p:txBody>
          <a:bodyPr spcFirstLastPara="1" wrap="square" lIns="92075" tIns="46025" rIns="92075" bIns="46025" anchor="t" anchorCtr="0">
            <a:noAutofit/>
          </a:bodyPr>
          <a:lstStyle/>
          <a:p>
            <a:pPr marL="0" lvl="0" indent="0" algn="l" rtl="0">
              <a:spcBef>
                <a:spcPts val="0"/>
              </a:spcBef>
              <a:spcAft>
                <a:spcPts val="0"/>
              </a:spcAft>
              <a:buNone/>
            </a:pPr>
            <a:r>
              <a:rPr lang="en-US"/>
              <a:t>Figure 1.2</a:t>
            </a:r>
            <a:endParaRPr/>
          </a:p>
        </p:txBody>
      </p:sp>
    </p:spTree>
    <p:extLst>
      <p:ext uri="{BB962C8B-B14F-4D97-AF65-F5344CB8AC3E}">
        <p14:creationId xmlns:p14="http://schemas.microsoft.com/office/powerpoint/2010/main" val="325229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2:notes"/>
          <p:cNvSpPr>
            <a:spLocks noGrp="1" noRot="1" noChangeAspect="1"/>
          </p:cNvSpPr>
          <p:nvPr>
            <p:ph type="sldImg" idx="2"/>
          </p:nvPr>
        </p:nvSpPr>
        <p:spPr>
          <a:xfrm>
            <a:off x="384175" y="687388"/>
            <a:ext cx="6089650" cy="34258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65" name="Google Shape;165;p12:notes"/>
          <p:cNvSpPr txBox="1">
            <a:spLocks noGrp="1"/>
          </p:cNvSpPr>
          <p:nvPr>
            <p:ph type="body" idx="1"/>
          </p:nvPr>
        </p:nvSpPr>
        <p:spPr>
          <a:xfrm>
            <a:off x="914400" y="4343400"/>
            <a:ext cx="5029200" cy="4114800"/>
          </a:xfrm>
          <a:prstGeom prst="rect">
            <a:avLst/>
          </a:prstGeom>
          <a:noFill/>
          <a:ln>
            <a:noFill/>
          </a:ln>
        </p:spPr>
        <p:txBody>
          <a:bodyPr spcFirstLastPara="1" wrap="square" lIns="92075" tIns="46025" rIns="92075" bIns="46025" anchor="t" anchorCtr="0">
            <a:noAutofit/>
          </a:bodyPr>
          <a:lstStyle/>
          <a:p>
            <a:pPr marL="0" lvl="0" indent="0" algn="l" rtl="0">
              <a:spcBef>
                <a:spcPts val="0"/>
              </a:spcBef>
              <a:spcAft>
                <a:spcPts val="0"/>
              </a:spcAft>
              <a:buNone/>
            </a:pPr>
            <a:r>
              <a:rPr lang="en-US"/>
              <a:t>Figure 1.2</a:t>
            </a:r>
            <a:endParaRPr/>
          </a:p>
        </p:txBody>
      </p:sp>
    </p:spTree>
    <p:extLst>
      <p:ext uri="{BB962C8B-B14F-4D97-AF65-F5344CB8AC3E}">
        <p14:creationId xmlns:p14="http://schemas.microsoft.com/office/powerpoint/2010/main" val="596458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07DE558F-EC91-E4D7-3371-DF5C751B3F43}"/>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8F37954C-3BC4-37F6-41A2-B779217579A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C9FF422D-4CAC-785A-CEC7-A83865E753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426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8:notes"/>
          <p:cNvSpPr>
            <a:spLocks noGrp="1" noRot="1" noChangeAspect="1"/>
          </p:cNvSpPr>
          <p:nvPr>
            <p:ph type="sldImg" idx="2"/>
          </p:nvPr>
        </p:nvSpPr>
        <p:spPr>
          <a:xfrm>
            <a:off x="384175" y="687388"/>
            <a:ext cx="6089650" cy="34258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204" name="Google Shape;204;p18:notes"/>
          <p:cNvSpPr txBox="1">
            <a:spLocks noGrp="1"/>
          </p:cNvSpPr>
          <p:nvPr>
            <p:ph type="body" idx="1"/>
          </p:nvPr>
        </p:nvSpPr>
        <p:spPr>
          <a:xfrm>
            <a:off x="914400" y="4343400"/>
            <a:ext cx="5029200" cy="4114800"/>
          </a:xfrm>
          <a:prstGeom prst="rect">
            <a:avLst/>
          </a:prstGeom>
          <a:noFill/>
          <a:ln>
            <a:noFill/>
          </a:ln>
        </p:spPr>
        <p:txBody>
          <a:bodyPr spcFirstLastPara="1" wrap="square" lIns="92075" tIns="46025" rIns="92075" bIns="460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3C93A629-4504-5856-3BEF-AEC69B891232}"/>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5341EE11-683C-B8C6-E670-AF2CBE742FE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567402E9-5EE0-B71A-C1AA-E9C25E229C0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410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6B7A1F27-6267-0E22-2E91-F3796EC100AF}"/>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36B5EDDC-BED8-6546-027E-85F245CDC45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0EE6DDFC-14F6-459F-CEE4-07A0C0E8194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4394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1"/>
        <p:cNvGrpSpPr/>
        <p:nvPr/>
      </p:nvGrpSpPr>
      <p:grpSpPr>
        <a:xfrm>
          <a:off x="0" y="0"/>
          <a:ext cx="0" cy="0"/>
          <a:chOff x="0" y="0"/>
          <a:chExt cx="0" cy="0"/>
        </a:xfrm>
      </p:grpSpPr>
      <p:sp>
        <p:nvSpPr>
          <p:cNvPr id="5222" name="Google Shape;5222;g10235a20ce4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3" name="Google Shape;5223;g10235a20ce4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1"/>
        <p:cNvGrpSpPr/>
        <p:nvPr/>
      </p:nvGrpSpPr>
      <p:grpSpPr>
        <a:xfrm>
          <a:off x="0" y="0"/>
          <a:ext cx="0" cy="0"/>
          <a:chOff x="0" y="0"/>
          <a:chExt cx="0" cy="0"/>
        </a:xfrm>
      </p:grpSpPr>
      <p:sp>
        <p:nvSpPr>
          <p:cNvPr id="5222" name="Google Shape;5222;g10235a20ce4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3" name="Google Shape;5223;g10235a20ce4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010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a:spLocks noGrp="1" noRot="1" noChangeAspect="1"/>
          </p:cNvSpPr>
          <p:nvPr>
            <p:ph type="sldImg" idx="2"/>
          </p:nvPr>
        </p:nvSpPr>
        <p:spPr>
          <a:xfrm>
            <a:off x="384175" y="687388"/>
            <a:ext cx="6089650" cy="34258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36" name="Google Shape;136;p8:notes"/>
          <p:cNvSpPr txBox="1">
            <a:spLocks noGrp="1"/>
          </p:cNvSpPr>
          <p:nvPr>
            <p:ph type="body" idx="1"/>
          </p:nvPr>
        </p:nvSpPr>
        <p:spPr>
          <a:xfrm>
            <a:off x="914400" y="4343400"/>
            <a:ext cx="5029200" cy="4114800"/>
          </a:xfrm>
          <a:prstGeom prst="rect">
            <a:avLst/>
          </a:prstGeom>
          <a:noFill/>
          <a:ln>
            <a:noFill/>
          </a:ln>
        </p:spPr>
        <p:txBody>
          <a:bodyPr spcFirstLastPara="1" wrap="square" lIns="92075" tIns="46025" rIns="92075" bIns="46025" anchor="t" anchorCtr="0">
            <a:noAutofit/>
          </a:bodyPr>
          <a:lstStyle/>
          <a:p>
            <a:pPr marL="0" lvl="0" indent="0" algn="l" rtl="0">
              <a:spcBef>
                <a:spcPts val="0"/>
              </a:spcBef>
              <a:spcAft>
                <a:spcPts val="0"/>
              </a:spcAft>
              <a:buNone/>
            </a:pPr>
            <a:r>
              <a:rPr lang="en-US"/>
              <a:t>Figure 1.1</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B3448068-F7AC-F5EC-A478-7B4363DD894F}"/>
            </a:ext>
          </a:extLst>
        </p:cNvPr>
        <p:cNvGrpSpPr/>
        <p:nvPr/>
      </p:nvGrpSpPr>
      <p:grpSpPr>
        <a:xfrm>
          <a:off x="0" y="0"/>
          <a:ext cx="0" cy="0"/>
          <a:chOff x="0" y="0"/>
          <a:chExt cx="0" cy="0"/>
        </a:xfrm>
      </p:grpSpPr>
      <p:sp>
        <p:nvSpPr>
          <p:cNvPr id="135" name="Google Shape;135;p8:notes">
            <a:extLst>
              <a:ext uri="{FF2B5EF4-FFF2-40B4-BE49-F238E27FC236}">
                <a16:creationId xmlns:a16="http://schemas.microsoft.com/office/drawing/2014/main" id="{F173DD82-D20E-A9B9-1E01-CA794C26158A}"/>
              </a:ext>
            </a:extLst>
          </p:cNvPr>
          <p:cNvSpPr>
            <a:spLocks noGrp="1" noRot="1" noChangeAspect="1"/>
          </p:cNvSpPr>
          <p:nvPr>
            <p:ph type="sldImg" idx="2"/>
          </p:nvPr>
        </p:nvSpPr>
        <p:spPr>
          <a:xfrm>
            <a:off x="384175" y="687388"/>
            <a:ext cx="6089650" cy="34258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136" name="Google Shape;136;p8:notes">
            <a:extLst>
              <a:ext uri="{FF2B5EF4-FFF2-40B4-BE49-F238E27FC236}">
                <a16:creationId xmlns:a16="http://schemas.microsoft.com/office/drawing/2014/main" id="{DC4C1C09-20D6-8C2B-D7C9-6A942A4C59D7}"/>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2075" tIns="46025" rIns="92075" bIns="46025" anchor="t" anchorCtr="0">
            <a:noAutofit/>
          </a:bodyPr>
          <a:lstStyle/>
          <a:p>
            <a:pPr marL="0" lvl="0" indent="0" algn="l" rtl="0">
              <a:spcBef>
                <a:spcPts val="0"/>
              </a:spcBef>
              <a:spcAft>
                <a:spcPts val="0"/>
              </a:spcAft>
              <a:buNone/>
            </a:pPr>
            <a:r>
              <a:rPr lang="en-US"/>
              <a:t>Figure 1.1</a:t>
            </a:r>
            <a:endParaRPr/>
          </a:p>
        </p:txBody>
      </p:sp>
    </p:spTree>
    <p:extLst>
      <p:ext uri="{BB962C8B-B14F-4D97-AF65-F5344CB8AC3E}">
        <p14:creationId xmlns:p14="http://schemas.microsoft.com/office/powerpoint/2010/main" val="3849252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65121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a:lstStyle/>
          <a:p>
            <a:endParaRPr lang="en-US" dirty="0">
              <a:latin typeface="+mn-lt"/>
            </a:endParaRPr>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a:lstStyle/>
          <a:p>
            <a:endParaRPr lang="en-US" b="0" dirty="0"/>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1227454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CA64E0B3-57C5-4DAF-8531-F39610E77C09}"/>
              </a:ext>
            </a:extLst>
          </p:cNvPr>
          <p:cNvSpPr>
            <a:spLocks noGrp="1"/>
          </p:cNvSpPr>
          <p:nvPr>
            <p:ph type="dt" sz="half" idx="14"/>
          </p:nvPr>
        </p:nvSpPr>
        <p:spPr/>
        <p:txBody>
          <a:bodyPr/>
          <a:lstStyle/>
          <a:p>
            <a:endParaRPr lang="en-US" dirty="0">
              <a:latin typeface="+mn-lt"/>
            </a:endParaRPr>
          </a:p>
        </p:txBody>
      </p:sp>
      <p:sp>
        <p:nvSpPr>
          <p:cNvPr id="3" name="Footer Placeholder 2">
            <a:extLst>
              <a:ext uri="{FF2B5EF4-FFF2-40B4-BE49-F238E27FC236}">
                <a16:creationId xmlns:a16="http://schemas.microsoft.com/office/drawing/2014/main" id="{B7E0EC46-C626-4D58-AB64-0B3B850D1482}"/>
              </a:ext>
            </a:extLst>
          </p:cNvPr>
          <p:cNvSpPr>
            <a:spLocks noGrp="1"/>
          </p:cNvSpPr>
          <p:nvPr>
            <p:ph type="ftr" sz="quarter" idx="15"/>
          </p:nvPr>
        </p:nvSpPr>
        <p:spPr/>
        <p:txBody>
          <a:bodyPr/>
          <a:lstStyle/>
          <a:p>
            <a:endParaRPr lang="en-US" b="0" dirty="0"/>
          </a:p>
        </p:txBody>
      </p:sp>
      <p:sp>
        <p:nvSpPr>
          <p:cNvPr id="4" name="Slide Number Placeholder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9966720"/>
      </p:ext>
    </p:extLst>
  </p:cSld>
  <p:clrMapOvr>
    <a:masterClrMapping/>
  </p:clrMapOvr>
  <p:extLst>
    <p:ext uri="{DCECCB84-F9BA-43D5-87BE-67443E8EF086}">
      <p15:sldGuideLst xmlns:p15="http://schemas.microsoft.com/office/powerpoint/2012/main">
        <p15:guide id="1" pos="600">
          <p15:clr>
            <a:srgbClr val="FBAE40"/>
          </p15:clr>
        </p15:guide>
        <p15:guide id="6" pos="3480">
          <p15:clr>
            <a:srgbClr val="FBAE40"/>
          </p15:clr>
        </p15:guide>
        <p15:guide id="7" orient="horz" pos="1440">
          <p15:clr>
            <a:srgbClr val="FBAE40"/>
          </p15:clr>
        </p15:guide>
        <p15:guide id="9" orient="horz" pos="1224">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718479525"/>
      </p:ext>
    </p:extLst>
  </p:cSld>
  <p:clrMapOvr>
    <a:masterClrMapping/>
  </p:clrMapOvr>
  <p:extLst>
    <p:ext uri="{DCECCB84-F9BA-43D5-87BE-67443E8EF086}">
      <p15:sldGuideLst xmlns:p15="http://schemas.microsoft.com/office/powerpoint/2012/main">
        <p15:guide id="2" pos="7104">
          <p15:clr>
            <a:srgbClr val="FBAE40"/>
          </p15:clr>
        </p15:guide>
        <p15:guide id="3" pos="4344">
          <p15:clr>
            <a:srgbClr val="FBAE40"/>
          </p15:clr>
        </p15:guide>
        <p15:guide id="4" pos="4560">
          <p15:clr>
            <a:srgbClr val="FBAE40"/>
          </p15:clr>
        </p15:guide>
        <p15:guide id="8" orient="horz" pos="184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endParaRPr lang="en-US" dirty="0">
              <a:latin typeface="+mn-lt"/>
            </a:endParaRPr>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endParaRPr lang="en-US" b="0" dirty="0"/>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666166282"/>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a:lstStyle/>
          <a:p>
            <a:endParaRPr lang="en-US" dirty="0">
              <a:latin typeface="+mn-lt"/>
            </a:endParaRPr>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a:lstStyle/>
          <a:p>
            <a:endParaRPr lang="en-US" b="0" dirty="0"/>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1157508980"/>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4126862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560">
          <p15:clr>
            <a:srgbClr val="FBAE40"/>
          </p15:clr>
        </p15:guide>
        <p15:guide id="8" orient="horz" pos="1752">
          <p15:clr>
            <a:srgbClr val="FBAE40"/>
          </p15:clr>
        </p15:guide>
        <p15:guide id="9" orient="horz" pos="124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8ED89364-B1CB-4E72-A6BB-95A34B50661C}"/>
              </a:ext>
            </a:extLst>
          </p:cNvPr>
          <p:cNvSpPr>
            <a:spLocks noGrp="1"/>
          </p:cNvSpPr>
          <p:nvPr>
            <p:ph type="dt" sz="half" idx="32"/>
          </p:nvPr>
        </p:nvSpPr>
        <p:spPr/>
        <p:txBody>
          <a:bodyPr/>
          <a:lstStyle/>
          <a:p>
            <a:endParaRPr lang="en-US" dirty="0">
              <a:latin typeface="+mn-lt"/>
            </a:endParaRPr>
          </a:p>
        </p:txBody>
      </p:sp>
      <p:sp>
        <p:nvSpPr>
          <p:cNvPr id="3" name="Footer Placeholder 2">
            <a:extLst>
              <a:ext uri="{FF2B5EF4-FFF2-40B4-BE49-F238E27FC236}">
                <a16:creationId xmlns:a16="http://schemas.microsoft.com/office/drawing/2014/main" id="{8E09328F-B310-4BF3-883E-BA9A39676AF2}"/>
              </a:ext>
            </a:extLst>
          </p:cNvPr>
          <p:cNvSpPr>
            <a:spLocks noGrp="1"/>
          </p:cNvSpPr>
          <p:nvPr>
            <p:ph type="ftr" sz="quarter" idx="33"/>
          </p:nvPr>
        </p:nvSpPr>
        <p:spPr/>
        <p:txBody>
          <a:bodyPr/>
          <a:lstStyle/>
          <a:p>
            <a:endParaRPr lang="en-US" b="0" dirty="0"/>
          </a:p>
        </p:txBody>
      </p:sp>
      <p:sp>
        <p:nvSpPr>
          <p:cNvPr id="4" name="Slide Number Placeholder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7827058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4008">
          <p15:clr>
            <a:srgbClr val="FBAE40"/>
          </p15:clr>
        </p15:guide>
        <p15:guide id="5" pos="1944">
          <p15:clr>
            <a:srgbClr val="FBAE40"/>
          </p15:clr>
        </p15:guide>
        <p15:guide id="6" pos="3648">
          <p15:clr>
            <a:srgbClr val="FBAE40"/>
          </p15:clr>
        </p15:guide>
        <p15:guide id="7" orient="horz" pos="1392">
          <p15:clr>
            <a:srgbClr val="FBAE40"/>
          </p15:clr>
        </p15:guide>
        <p15:guide id="8" orient="horz" pos="552">
          <p15:clr>
            <a:srgbClr val="FBAE40"/>
          </p15:clr>
        </p15:guide>
        <p15:guide id="9" orient="horz" pos="1224">
          <p15:clr>
            <a:srgbClr val="FBAE40"/>
          </p15:clr>
        </p15:guide>
        <p15:guide id="10" pos="5352">
          <p15:clr>
            <a:srgbClr val="FBAE40"/>
          </p15:clr>
        </p15:guide>
        <p15:guide id="11" pos="5736">
          <p15:clr>
            <a:srgbClr val="FBAE40"/>
          </p15:clr>
        </p15:guide>
        <p15:guide id="12" orient="horz" pos="2904">
          <p15:clr>
            <a:srgbClr val="FBAE40"/>
          </p15:clr>
        </p15:guide>
        <p15:guide id="13" orient="horz" pos="160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21DC2552-C347-4C3D-8C92-4A6981227C0E}"/>
              </a:ext>
            </a:extLst>
          </p:cNvPr>
          <p:cNvSpPr>
            <a:spLocks noGrp="1"/>
          </p:cNvSpPr>
          <p:nvPr>
            <p:ph type="dt" sz="half" idx="36"/>
          </p:nvPr>
        </p:nvSpPr>
        <p:spPr/>
        <p:txBody>
          <a:bodyPr/>
          <a:lstStyle/>
          <a:p>
            <a:endParaRPr lang="en-US" dirty="0">
              <a:latin typeface="+mn-lt"/>
            </a:endParaRPr>
          </a:p>
        </p:txBody>
      </p:sp>
      <p:sp>
        <p:nvSpPr>
          <p:cNvPr id="3" name="Footer Placeholder 2">
            <a:extLst>
              <a:ext uri="{FF2B5EF4-FFF2-40B4-BE49-F238E27FC236}">
                <a16:creationId xmlns:a16="http://schemas.microsoft.com/office/drawing/2014/main" id="{A5B7C35C-F3E4-4522-8711-16E4F9052C2C}"/>
              </a:ext>
            </a:extLst>
          </p:cNvPr>
          <p:cNvSpPr>
            <a:spLocks noGrp="1"/>
          </p:cNvSpPr>
          <p:nvPr>
            <p:ph type="ftr" sz="quarter" idx="37"/>
          </p:nvPr>
        </p:nvSpPr>
        <p:spPr/>
        <p:txBody>
          <a:bodyPr/>
          <a:lstStyle/>
          <a:p>
            <a:endParaRPr lang="en-US" b="0" dirty="0"/>
          </a:p>
        </p:txBody>
      </p:sp>
      <p:sp>
        <p:nvSpPr>
          <p:cNvPr id="4" name="Slide Number Placeholder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6247147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3768">
          <p15:clr>
            <a:srgbClr val="FBAE40"/>
          </p15:clr>
        </p15:guide>
        <p15:guide id="9" orient="horz" pos="552">
          <p15:clr>
            <a:srgbClr val="FBAE40"/>
          </p15:clr>
        </p15:guide>
        <p15:guide id="10" orient="horz" pos="1512">
          <p15:clr>
            <a:srgbClr val="FBAE40"/>
          </p15:clr>
        </p15:guide>
        <p15:guide id="11" orient="horz" pos="283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a:lstStyle/>
          <a:p>
            <a:endParaRPr lang="en-US" dirty="0">
              <a:latin typeface="+mn-lt"/>
            </a:endParaRPr>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a:lstStyle/>
          <a:p>
            <a:endParaRPr lang="en-US" b="0" dirty="0"/>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737722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4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4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1" name="Google Shape;41;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a:lstStyle/>
          <a:p>
            <a:endParaRPr lang="en-US" dirty="0">
              <a:latin typeface="+mn-lt"/>
            </a:endParaRPr>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a:lstStyle/>
          <a:p>
            <a:endParaRPr lang="en-US" b="0" dirty="0"/>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2270544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p15:clr>
            <a:srgbClr val="FBAE40"/>
          </p15:clr>
        </p15:guide>
        <p15:guide id="4" pos="5160">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p15:clr>
            <a:srgbClr val="FBAE40"/>
          </p15:clr>
        </p15:guide>
        <p15:guide id="11" pos="2880">
          <p15:clr>
            <a:srgbClr val="FBAE40"/>
          </p15:clr>
        </p15:guide>
        <p15:guide id="12" orient="horz" pos="175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endParaRPr lang="en-US" dirty="0">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endParaRPr lang="en-US" b="0" dirty="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6700317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676554731"/>
      </p:ext>
    </p:extLst>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2FD66-CF0F-1221-A636-2D406CDF61B2}"/>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CAA22E96-1318-1EF6-B0D0-DCBE05994B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86412579-7899-DDE5-5AFE-717D515019A9}"/>
              </a:ext>
            </a:extLst>
          </p:cNvPr>
          <p:cNvSpPr>
            <a:spLocks noGrp="1"/>
          </p:cNvSpPr>
          <p:nvPr>
            <p:ph type="dt" sz="half" idx="10"/>
          </p:nvPr>
        </p:nvSpPr>
        <p:spPr/>
        <p:txBody>
          <a:bodyPr/>
          <a:lstStyle/>
          <a:p>
            <a:endParaRPr lang="en-MY"/>
          </a:p>
        </p:txBody>
      </p:sp>
      <p:sp>
        <p:nvSpPr>
          <p:cNvPr id="5" name="Footer Placeholder 4">
            <a:extLst>
              <a:ext uri="{FF2B5EF4-FFF2-40B4-BE49-F238E27FC236}">
                <a16:creationId xmlns:a16="http://schemas.microsoft.com/office/drawing/2014/main" id="{42253C86-9E45-BD62-70A0-76D471181A0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AA244706-39F7-3A7D-DED1-B3B9B6895AED}"/>
              </a:ext>
            </a:extLst>
          </p:cNvPr>
          <p:cNvSpPr>
            <a:spLocks noGrp="1"/>
          </p:cNvSpPr>
          <p:nvPr>
            <p:ph type="sldNum" sz="quarter" idx="12"/>
          </p:nvPr>
        </p:nvSpPr>
        <p:spPr/>
        <p:txBody>
          <a:bodyPr/>
          <a:lstStyle/>
          <a:p>
            <a:fld id="{C47ED15B-C9BC-4A0F-9174-49C2D6DEF164}" type="slidenum">
              <a:rPr lang="en-MY" smtClean="0"/>
              <a:t>‹#›</a:t>
            </a:fld>
            <a:endParaRPr lang="en-MY"/>
          </a:p>
        </p:txBody>
      </p:sp>
    </p:spTree>
    <p:extLst>
      <p:ext uri="{BB962C8B-B14F-4D97-AF65-F5344CB8AC3E}">
        <p14:creationId xmlns:p14="http://schemas.microsoft.com/office/powerpoint/2010/main" val="3597265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4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4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4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4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4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4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0"/>
          <p:cNvSpPr>
            <a:spLocks noGrp="1"/>
          </p:cNvSpPr>
          <p:nvPr>
            <p:ph type="pic" idx="2"/>
          </p:nvPr>
        </p:nvSpPr>
        <p:spPr>
          <a:xfrm>
            <a:off x="5183188" y="987425"/>
            <a:ext cx="6172200" cy="4873625"/>
          </a:xfrm>
          <a:prstGeom prst="rect">
            <a:avLst/>
          </a:prstGeom>
          <a:noFill/>
          <a:ln>
            <a:noFill/>
          </a:ln>
        </p:spPr>
      </p:sp>
      <p:sp>
        <p:nvSpPr>
          <p:cNvPr id="68" name="Google Shape;68;p5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2">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3C49DE8-F141-4074-AB71-3682D2E62103}"/>
              </a:ext>
            </a:extLst>
          </p:cNvPr>
          <p:cNvSpPr/>
          <p:nvPr userDrawn="1"/>
        </p:nvSpPr>
        <p:spPr>
          <a:xfrm rot="16200000">
            <a:off x="5319250" y="-5337033"/>
            <a:ext cx="1553497" cy="1219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67" dirty="0"/>
          </a:p>
        </p:txBody>
      </p:sp>
      <p:cxnSp>
        <p:nvCxnSpPr>
          <p:cNvPr id="6" name="Conector recto 5">
            <a:extLst>
              <a:ext uri="{FF2B5EF4-FFF2-40B4-BE49-F238E27FC236}">
                <a16:creationId xmlns:a16="http://schemas.microsoft.com/office/drawing/2014/main" id="{89158A42-BE1A-4BF1-8C5A-11AE47ED54BF}"/>
              </a:ext>
            </a:extLst>
          </p:cNvPr>
          <p:cNvCxnSpPr>
            <a:cxnSpLocks/>
          </p:cNvCxnSpPr>
          <p:nvPr userDrawn="1"/>
        </p:nvCxnSpPr>
        <p:spPr>
          <a:xfrm flipV="1">
            <a:off x="3613152" y="6111646"/>
            <a:ext cx="7625657" cy="1"/>
          </a:xfrm>
          <a:prstGeom prst="line">
            <a:avLst/>
          </a:prstGeom>
          <a:ln w="12700"/>
        </p:spPr>
        <p:style>
          <a:lnRef idx="1">
            <a:schemeClr val="dk1"/>
          </a:lnRef>
          <a:fillRef idx="0">
            <a:schemeClr val="dk1"/>
          </a:fillRef>
          <a:effectRef idx="0">
            <a:schemeClr val="dk1"/>
          </a:effectRef>
          <a:fontRef idx="minor">
            <a:schemeClr val="tx1"/>
          </a:fontRef>
        </p:style>
      </p:cxnSp>
      <p:sp>
        <p:nvSpPr>
          <p:cNvPr id="12" name="Title 1">
            <a:extLst>
              <a:ext uri="{FF2B5EF4-FFF2-40B4-BE49-F238E27FC236}">
                <a16:creationId xmlns:a16="http://schemas.microsoft.com/office/drawing/2014/main" id="{E604AAA2-568E-49D7-AB45-7C4A7023E709}"/>
              </a:ext>
            </a:extLst>
          </p:cNvPr>
          <p:cNvSpPr>
            <a:spLocks noGrp="1"/>
          </p:cNvSpPr>
          <p:nvPr>
            <p:ph type="title"/>
          </p:nvPr>
        </p:nvSpPr>
        <p:spPr>
          <a:xfrm>
            <a:off x="965200" y="736601"/>
            <a:ext cx="10261600" cy="528484"/>
          </a:xfrm>
        </p:spPr>
        <p:txBody>
          <a:bodyPr>
            <a:normAutofit/>
          </a:bodyPr>
          <a:lstStyle>
            <a:lvl1pPr>
              <a:defRPr sz="4000" b="1">
                <a:solidFill>
                  <a:schemeClr val="tx1"/>
                </a:solidFill>
                <a:latin typeface="Poiret One"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3491907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2.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3" r:id="rId2"/>
    <p:sldLayoutId id="2147483654" r:id="rId3"/>
    <p:sldLayoutId id="2147483655" r:id="rId4"/>
    <p:sldLayoutId id="2147483656" r:id="rId5"/>
    <p:sldLayoutId id="2147483657" r:id="rId6"/>
    <p:sldLayoutId id="2147483658" r:id="rId7"/>
    <p:sldLayoutId id="2147483659" r:id="rId8"/>
    <p:sldLayoutId id="214748367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2217387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3821230" y="2116182"/>
            <a:ext cx="8037396" cy="1514019"/>
          </a:xfrm>
        </p:spPr>
        <p:txBody>
          <a:bodyPr/>
          <a:lstStyle/>
          <a:p>
            <a:r>
              <a:rPr lang="en-MY" sz="4800" dirty="0"/>
              <a:t>INTRODUCTION TO OUTREACH PROGRAMS OF INFORMATION AGENCIES</a:t>
            </a:r>
            <a:endParaRPr lang="en-US" sz="4800" dirty="0"/>
          </a:p>
        </p:txBody>
      </p:sp>
      <p:pic>
        <p:nvPicPr>
          <p:cNvPr id="4" name="Picture 3">
            <a:extLst>
              <a:ext uri="{FF2B5EF4-FFF2-40B4-BE49-F238E27FC236}">
                <a16:creationId xmlns:a16="http://schemas.microsoft.com/office/drawing/2014/main" id="{F79A7251-7A33-343B-9778-951571290468}"/>
              </a:ext>
            </a:extLst>
          </p:cNvPr>
          <p:cNvPicPr>
            <a:picLocks noChangeAspect="1"/>
          </p:cNvPicPr>
          <p:nvPr/>
        </p:nvPicPr>
        <p:blipFill>
          <a:blip r:embed="rId2"/>
          <a:stretch>
            <a:fillRect/>
          </a:stretch>
        </p:blipFill>
        <p:spPr>
          <a:xfrm>
            <a:off x="6096000" y="4521154"/>
            <a:ext cx="7919390" cy="1066892"/>
          </a:xfrm>
          <a:prstGeom prst="rect">
            <a:avLst/>
          </a:prstGeom>
        </p:spPr>
      </p:pic>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0EE9FB-AADB-23DD-93A1-303631AA88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5" name="TextBox 4">
            <a:extLst>
              <a:ext uri="{FF2B5EF4-FFF2-40B4-BE49-F238E27FC236}">
                <a16:creationId xmlns:a16="http://schemas.microsoft.com/office/drawing/2014/main" id="{A321EAAE-FE3B-C459-69CC-0DA3DDAA459D}"/>
              </a:ext>
            </a:extLst>
          </p:cNvPr>
          <p:cNvSpPr txBox="1"/>
          <p:nvPr/>
        </p:nvSpPr>
        <p:spPr>
          <a:xfrm>
            <a:off x="3581401" y="1501095"/>
            <a:ext cx="6096000" cy="3293209"/>
          </a:xfrm>
          <a:prstGeom prst="rect">
            <a:avLst/>
          </a:prstGeom>
          <a:noFill/>
        </p:spPr>
        <p:txBody>
          <a:bodyPr wrap="square">
            <a:spAutoFit/>
          </a:bodyPr>
          <a:lstStyle/>
          <a:p>
            <a:pPr algn="just"/>
            <a:endParaRPr lang="en-MY" sz="2800" dirty="0"/>
          </a:p>
          <a:p>
            <a:pPr algn="just"/>
            <a:r>
              <a:rPr lang="en-MY" sz="2000" dirty="0">
                <a:latin typeface="Franklin Gothic Demi (Headings)"/>
              </a:rPr>
              <a:t>Through the objectives of this service learning program, it is hoped to:</a:t>
            </a:r>
          </a:p>
          <a:p>
            <a:pPr algn="just"/>
            <a:endParaRPr lang="en-MY" sz="2000" dirty="0">
              <a:latin typeface="Franklin Gothic Demi (Headings)"/>
            </a:endParaRPr>
          </a:p>
          <a:p>
            <a:pPr algn="just"/>
            <a:r>
              <a:rPr lang="en-MY" sz="2000" dirty="0">
                <a:latin typeface="Franklin Gothic Demi (Headings)"/>
              </a:rPr>
              <a:t>Enhance students' knowledge, skills, and competencies in their respective disciplines or fields.</a:t>
            </a:r>
          </a:p>
          <a:p>
            <a:pPr algn="just"/>
            <a:endParaRPr lang="en-MY" sz="2000" dirty="0">
              <a:latin typeface="Franklin Gothic Demi (Headings)"/>
            </a:endParaRPr>
          </a:p>
          <a:p>
            <a:pPr algn="just"/>
            <a:r>
              <a:rPr lang="en-MY" sz="2000" dirty="0">
                <a:latin typeface="Franklin Gothic Demi (Headings)"/>
              </a:rPr>
              <a:t>To aid in the development of 21st-century soft skills. Industry engagement is highly encouraged.</a:t>
            </a:r>
          </a:p>
        </p:txBody>
      </p:sp>
      <p:sp>
        <p:nvSpPr>
          <p:cNvPr id="6" name="Google Shape;885;p39">
            <a:extLst>
              <a:ext uri="{FF2B5EF4-FFF2-40B4-BE49-F238E27FC236}">
                <a16:creationId xmlns:a16="http://schemas.microsoft.com/office/drawing/2014/main" id="{46494975-DA23-5045-D8D0-B8F784E18B64}"/>
              </a:ext>
            </a:extLst>
          </p:cNvPr>
          <p:cNvSpPr txBox="1">
            <a:spLocks/>
          </p:cNvSpPr>
          <p:nvPr/>
        </p:nvSpPr>
        <p:spPr>
          <a:xfrm>
            <a:off x="720000" y="1277295"/>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redoka"/>
              <a:buNone/>
              <a:defRPr sz="3000" b="1" i="0" u="none" strike="noStrike" cap="none">
                <a:solidFill>
                  <a:schemeClr val="accent1"/>
                </a:solidFill>
                <a:latin typeface="Fredoka"/>
                <a:ea typeface="Fredoka"/>
                <a:cs typeface="Fredoka"/>
                <a:sym typeface="Fredoka"/>
              </a:defRPr>
            </a:lvl1pPr>
            <a:lvl2pPr marR="0" lvl="1" algn="l" rtl="0">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2pPr>
            <a:lvl3pPr marR="0" lvl="2" algn="l" rtl="0">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3pPr>
            <a:lvl4pPr marR="0" lvl="3" algn="l" rtl="0">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4pPr>
            <a:lvl5pPr marR="0" lvl="4" algn="l" rtl="0">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5pPr>
            <a:lvl6pPr marR="0" lvl="5" algn="l" rtl="0">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6pPr>
            <a:lvl7pPr marR="0" lvl="6" algn="l" rtl="0">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7pPr>
            <a:lvl8pPr marR="0" lvl="7" algn="l" rtl="0">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8pPr>
            <a:lvl9pPr marR="0" lvl="8" algn="l" rtl="0">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9pPr>
          </a:lstStyle>
          <a:p>
            <a:pPr marL="0" marR="0" lvl="0" indent="0" algn="l" defTabSz="914400" rtl="0" eaLnBrk="1" fontAlgn="auto" latinLnBrk="0" hangingPunct="1">
              <a:lnSpc>
                <a:spcPct val="100000"/>
              </a:lnSpc>
              <a:spcBef>
                <a:spcPts val="0"/>
              </a:spcBef>
              <a:spcAft>
                <a:spcPts val="0"/>
              </a:spcAft>
              <a:buClr>
                <a:srgbClr val="340696"/>
              </a:buClr>
              <a:buSzPts val="3000"/>
              <a:buFont typeface="Fredoka"/>
              <a:buNone/>
              <a:tabLst/>
              <a:defRPr/>
            </a:pPr>
            <a:r>
              <a:rPr kumimoji="0" lang="en" sz="3000" b="1" i="0" u="none" strike="noStrike" kern="0" cap="none" spc="0" normalizeH="0" baseline="0" noProof="0" dirty="0">
                <a:ln>
                  <a:noFill/>
                </a:ln>
                <a:solidFill>
                  <a:srgbClr val="F3722C"/>
                </a:solidFill>
                <a:effectLst/>
                <a:uLnTx/>
                <a:uFillTx/>
                <a:latin typeface="Fredoka"/>
                <a:cs typeface="Fredoka"/>
                <a:sym typeface="Fredoka"/>
              </a:rPr>
              <a:t>03</a:t>
            </a:r>
          </a:p>
        </p:txBody>
      </p:sp>
      <p:sp>
        <p:nvSpPr>
          <p:cNvPr id="7" name="Google Shape;891;p39">
            <a:extLst>
              <a:ext uri="{FF2B5EF4-FFF2-40B4-BE49-F238E27FC236}">
                <a16:creationId xmlns:a16="http://schemas.microsoft.com/office/drawing/2014/main" id="{E3F14D86-247D-26B7-9F40-631D69364C2A}"/>
              </a:ext>
            </a:extLst>
          </p:cNvPr>
          <p:cNvSpPr txBox="1">
            <a:spLocks/>
          </p:cNvSpPr>
          <p:nvPr/>
        </p:nvSpPr>
        <p:spPr>
          <a:xfrm>
            <a:off x="1454700" y="1661630"/>
            <a:ext cx="2305500"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Fredoka One"/>
                <a:ea typeface="Fredoka One"/>
                <a:cs typeface="Fredoka One"/>
                <a:sym typeface="Fredoka One"/>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marR="0" lvl="0" indent="0" algn="l" defTabSz="914400" rtl="0" eaLnBrk="1" fontAlgn="auto" latinLnBrk="0" hangingPunct="1">
              <a:lnSpc>
                <a:spcPct val="115000"/>
              </a:lnSpc>
              <a:spcBef>
                <a:spcPts val="0"/>
              </a:spcBef>
              <a:spcAft>
                <a:spcPts val="0"/>
              </a:spcAft>
              <a:buClr>
                <a:srgbClr val="340696"/>
              </a:buClr>
              <a:buSzPts val="2400"/>
              <a:buFont typeface="DM Sans"/>
              <a:buNone/>
              <a:tabLst/>
              <a:defRPr/>
            </a:pPr>
            <a:r>
              <a:rPr kumimoji="0" lang="en-MY" sz="2000" b="1" i="0" u="none" strike="noStrike" kern="0" cap="none" spc="0" normalizeH="0" baseline="0" noProof="0" dirty="0">
                <a:ln>
                  <a:noFill/>
                </a:ln>
                <a:solidFill>
                  <a:srgbClr val="340696"/>
                </a:solidFill>
                <a:effectLst/>
                <a:uLnTx/>
                <a:uFillTx/>
                <a:latin typeface="Fredoka One"/>
                <a:sym typeface="Fredoka One"/>
              </a:rPr>
              <a:t>Expectations from SULAM Objectives</a:t>
            </a:r>
          </a:p>
        </p:txBody>
      </p:sp>
      <p:pic>
        <p:nvPicPr>
          <p:cNvPr id="8" name="Picture 7">
            <a:extLst>
              <a:ext uri="{FF2B5EF4-FFF2-40B4-BE49-F238E27FC236}">
                <a16:creationId xmlns:a16="http://schemas.microsoft.com/office/drawing/2014/main" id="{64181E98-BE81-B62F-4459-21EBEA1CA968}"/>
              </a:ext>
            </a:extLst>
          </p:cNvPr>
          <p:cNvPicPr>
            <a:picLocks noChangeAspect="1"/>
          </p:cNvPicPr>
          <p:nvPr/>
        </p:nvPicPr>
        <p:blipFill>
          <a:blip r:embed="rId2"/>
          <a:stretch>
            <a:fillRect/>
          </a:stretch>
        </p:blipFill>
        <p:spPr>
          <a:xfrm>
            <a:off x="2504439" y="2741115"/>
            <a:ext cx="914479" cy="1213209"/>
          </a:xfrm>
          <a:prstGeom prst="rect">
            <a:avLst/>
          </a:prstGeom>
        </p:spPr>
      </p:pic>
      <p:pic>
        <p:nvPicPr>
          <p:cNvPr id="9" name="Picture 8">
            <a:extLst>
              <a:ext uri="{FF2B5EF4-FFF2-40B4-BE49-F238E27FC236}">
                <a16:creationId xmlns:a16="http://schemas.microsoft.com/office/drawing/2014/main" id="{70202BDF-365C-DAD6-7818-80592E285E9F}"/>
              </a:ext>
            </a:extLst>
          </p:cNvPr>
          <p:cNvPicPr>
            <a:picLocks noChangeAspect="1"/>
          </p:cNvPicPr>
          <p:nvPr/>
        </p:nvPicPr>
        <p:blipFill>
          <a:blip r:embed="rId3"/>
          <a:stretch>
            <a:fillRect/>
          </a:stretch>
        </p:blipFill>
        <p:spPr>
          <a:xfrm>
            <a:off x="2446521" y="3957761"/>
            <a:ext cx="1030313" cy="1213209"/>
          </a:xfrm>
          <a:prstGeom prst="rect">
            <a:avLst/>
          </a:prstGeom>
        </p:spPr>
      </p:pic>
      <p:sp>
        <p:nvSpPr>
          <p:cNvPr id="10" name="Google Shape;1985;p39">
            <a:extLst>
              <a:ext uri="{FF2B5EF4-FFF2-40B4-BE49-F238E27FC236}">
                <a16:creationId xmlns:a16="http://schemas.microsoft.com/office/drawing/2014/main" id="{666283EC-061B-812D-6563-EA7DBBCC86BF}"/>
              </a:ext>
            </a:extLst>
          </p:cNvPr>
          <p:cNvSpPr/>
          <p:nvPr/>
        </p:nvSpPr>
        <p:spPr>
          <a:xfrm>
            <a:off x="3344357" y="180469"/>
            <a:ext cx="6333044" cy="725941"/>
          </a:xfrm>
          <a:custGeom>
            <a:avLst/>
            <a:gdLst/>
            <a:ahLst/>
            <a:cxnLst/>
            <a:rect l="l" t="t" r="r" b="b"/>
            <a:pathLst>
              <a:path w="80686" h="51779" extrusionOk="0">
                <a:moveTo>
                  <a:pt x="48272" y="0"/>
                </a:moveTo>
                <a:lnTo>
                  <a:pt x="45573" y="37"/>
                </a:lnTo>
                <a:lnTo>
                  <a:pt x="42873" y="94"/>
                </a:lnTo>
                <a:lnTo>
                  <a:pt x="40174" y="169"/>
                </a:lnTo>
                <a:lnTo>
                  <a:pt x="36537" y="281"/>
                </a:lnTo>
                <a:lnTo>
                  <a:pt x="32919" y="356"/>
                </a:lnTo>
                <a:lnTo>
                  <a:pt x="25664" y="506"/>
                </a:lnTo>
                <a:lnTo>
                  <a:pt x="11173" y="712"/>
                </a:lnTo>
                <a:lnTo>
                  <a:pt x="10611" y="731"/>
                </a:lnTo>
                <a:lnTo>
                  <a:pt x="10048" y="769"/>
                </a:lnTo>
                <a:lnTo>
                  <a:pt x="9467" y="825"/>
                </a:lnTo>
                <a:lnTo>
                  <a:pt x="8905" y="900"/>
                </a:lnTo>
                <a:lnTo>
                  <a:pt x="8361" y="994"/>
                </a:lnTo>
                <a:lnTo>
                  <a:pt x="7799" y="1106"/>
                </a:lnTo>
                <a:lnTo>
                  <a:pt x="7255" y="1256"/>
                </a:lnTo>
                <a:lnTo>
                  <a:pt x="6711" y="1406"/>
                </a:lnTo>
                <a:lnTo>
                  <a:pt x="6186" y="1593"/>
                </a:lnTo>
                <a:lnTo>
                  <a:pt x="5680" y="1818"/>
                </a:lnTo>
                <a:lnTo>
                  <a:pt x="5193" y="2062"/>
                </a:lnTo>
                <a:lnTo>
                  <a:pt x="4705" y="2343"/>
                </a:lnTo>
                <a:lnTo>
                  <a:pt x="4255" y="2643"/>
                </a:lnTo>
                <a:lnTo>
                  <a:pt x="3824" y="2981"/>
                </a:lnTo>
                <a:lnTo>
                  <a:pt x="3431" y="3356"/>
                </a:lnTo>
                <a:lnTo>
                  <a:pt x="3224" y="3562"/>
                </a:lnTo>
                <a:lnTo>
                  <a:pt x="3037" y="3768"/>
                </a:lnTo>
                <a:lnTo>
                  <a:pt x="2831" y="4031"/>
                </a:lnTo>
                <a:lnTo>
                  <a:pt x="2625" y="4312"/>
                </a:lnTo>
                <a:lnTo>
                  <a:pt x="2437" y="4593"/>
                </a:lnTo>
                <a:lnTo>
                  <a:pt x="2250" y="4893"/>
                </a:lnTo>
                <a:lnTo>
                  <a:pt x="2100" y="5193"/>
                </a:lnTo>
                <a:lnTo>
                  <a:pt x="1950" y="5493"/>
                </a:lnTo>
                <a:lnTo>
                  <a:pt x="1800" y="5811"/>
                </a:lnTo>
                <a:lnTo>
                  <a:pt x="1668" y="6130"/>
                </a:lnTo>
                <a:lnTo>
                  <a:pt x="1425" y="6786"/>
                </a:lnTo>
                <a:lnTo>
                  <a:pt x="1237" y="7461"/>
                </a:lnTo>
                <a:lnTo>
                  <a:pt x="1069" y="8136"/>
                </a:lnTo>
                <a:lnTo>
                  <a:pt x="919" y="8811"/>
                </a:lnTo>
                <a:lnTo>
                  <a:pt x="844" y="9167"/>
                </a:lnTo>
                <a:lnTo>
                  <a:pt x="619" y="10423"/>
                </a:lnTo>
                <a:lnTo>
                  <a:pt x="450" y="11698"/>
                </a:lnTo>
                <a:lnTo>
                  <a:pt x="300" y="12973"/>
                </a:lnTo>
                <a:lnTo>
                  <a:pt x="187" y="14247"/>
                </a:lnTo>
                <a:lnTo>
                  <a:pt x="112" y="15522"/>
                </a:lnTo>
                <a:lnTo>
                  <a:pt x="56" y="16816"/>
                </a:lnTo>
                <a:lnTo>
                  <a:pt x="19" y="18091"/>
                </a:lnTo>
                <a:lnTo>
                  <a:pt x="0" y="19384"/>
                </a:lnTo>
                <a:lnTo>
                  <a:pt x="0" y="20678"/>
                </a:lnTo>
                <a:lnTo>
                  <a:pt x="19" y="21971"/>
                </a:lnTo>
                <a:lnTo>
                  <a:pt x="56" y="24558"/>
                </a:lnTo>
                <a:lnTo>
                  <a:pt x="75" y="27126"/>
                </a:lnTo>
                <a:lnTo>
                  <a:pt x="94" y="28420"/>
                </a:lnTo>
                <a:lnTo>
                  <a:pt x="75" y="29713"/>
                </a:lnTo>
                <a:lnTo>
                  <a:pt x="37" y="31907"/>
                </a:lnTo>
                <a:lnTo>
                  <a:pt x="19" y="33032"/>
                </a:lnTo>
                <a:lnTo>
                  <a:pt x="19" y="34156"/>
                </a:lnTo>
                <a:lnTo>
                  <a:pt x="19" y="35300"/>
                </a:lnTo>
                <a:lnTo>
                  <a:pt x="56" y="36443"/>
                </a:lnTo>
                <a:lnTo>
                  <a:pt x="112" y="37568"/>
                </a:lnTo>
                <a:lnTo>
                  <a:pt x="206" y="38712"/>
                </a:lnTo>
                <a:lnTo>
                  <a:pt x="281" y="39274"/>
                </a:lnTo>
                <a:lnTo>
                  <a:pt x="356" y="39837"/>
                </a:lnTo>
                <a:lnTo>
                  <a:pt x="450" y="40399"/>
                </a:lnTo>
                <a:lnTo>
                  <a:pt x="544" y="40943"/>
                </a:lnTo>
                <a:lnTo>
                  <a:pt x="656" y="41486"/>
                </a:lnTo>
                <a:lnTo>
                  <a:pt x="787" y="42030"/>
                </a:lnTo>
                <a:lnTo>
                  <a:pt x="937" y="42574"/>
                </a:lnTo>
                <a:lnTo>
                  <a:pt x="1106" y="43099"/>
                </a:lnTo>
                <a:lnTo>
                  <a:pt x="1275" y="43623"/>
                </a:lnTo>
                <a:lnTo>
                  <a:pt x="1481" y="44148"/>
                </a:lnTo>
                <a:lnTo>
                  <a:pt x="1706" y="44655"/>
                </a:lnTo>
                <a:lnTo>
                  <a:pt x="1931" y="45161"/>
                </a:lnTo>
                <a:lnTo>
                  <a:pt x="2193" y="45648"/>
                </a:lnTo>
                <a:lnTo>
                  <a:pt x="2475" y="46135"/>
                </a:lnTo>
                <a:lnTo>
                  <a:pt x="2774" y="46604"/>
                </a:lnTo>
                <a:lnTo>
                  <a:pt x="3112" y="47073"/>
                </a:lnTo>
                <a:lnTo>
                  <a:pt x="3524" y="47598"/>
                </a:lnTo>
                <a:lnTo>
                  <a:pt x="3974" y="48104"/>
                </a:lnTo>
                <a:lnTo>
                  <a:pt x="4424" y="48554"/>
                </a:lnTo>
                <a:lnTo>
                  <a:pt x="4912" y="48966"/>
                </a:lnTo>
                <a:lnTo>
                  <a:pt x="5399" y="49360"/>
                </a:lnTo>
                <a:lnTo>
                  <a:pt x="5905" y="49697"/>
                </a:lnTo>
                <a:lnTo>
                  <a:pt x="6430" y="50016"/>
                </a:lnTo>
                <a:lnTo>
                  <a:pt x="6974" y="50297"/>
                </a:lnTo>
                <a:lnTo>
                  <a:pt x="7536" y="50560"/>
                </a:lnTo>
                <a:lnTo>
                  <a:pt x="8099" y="50785"/>
                </a:lnTo>
                <a:lnTo>
                  <a:pt x="8680" y="50991"/>
                </a:lnTo>
                <a:lnTo>
                  <a:pt x="9261" y="51160"/>
                </a:lnTo>
                <a:lnTo>
                  <a:pt x="9861" y="51310"/>
                </a:lnTo>
                <a:lnTo>
                  <a:pt x="10479" y="51422"/>
                </a:lnTo>
                <a:lnTo>
                  <a:pt x="11098" y="51535"/>
                </a:lnTo>
                <a:lnTo>
                  <a:pt x="11717" y="51610"/>
                </a:lnTo>
                <a:lnTo>
                  <a:pt x="12335" y="51685"/>
                </a:lnTo>
                <a:lnTo>
                  <a:pt x="12973" y="51722"/>
                </a:lnTo>
                <a:lnTo>
                  <a:pt x="13610" y="51759"/>
                </a:lnTo>
                <a:lnTo>
                  <a:pt x="14266" y="51778"/>
                </a:lnTo>
                <a:lnTo>
                  <a:pt x="15541" y="51778"/>
                </a:lnTo>
                <a:lnTo>
                  <a:pt x="16834" y="51722"/>
                </a:lnTo>
                <a:lnTo>
                  <a:pt x="18128" y="51647"/>
                </a:lnTo>
                <a:lnTo>
                  <a:pt x="19403" y="51553"/>
                </a:lnTo>
                <a:lnTo>
                  <a:pt x="21896" y="51366"/>
                </a:lnTo>
                <a:lnTo>
                  <a:pt x="23414" y="51253"/>
                </a:lnTo>
                <a:lnTo>
                  <a:pt x="24952" y="51160"/>
                </a:lnTo>
                <a:lnTo>
                  <a:pt x="26489" y="51103"/>
                </a:lnTo>
                <a:lnTo>
                  <a:pt x="28026" y="51047"/>
                </a:lnTo>
                <a:lnTo>
                  <a:pt x="29563" y="51028"/>
                </a:lnTo>
                <a:lnTo>
                  <a:pt x="31101" y="51010"/>
                </a:lnTo>
                <a:lnTo>
                  <a:pt x="32638" y="51010"/>
                </a:lnTo>
                <a:lnTo>
                  <a:pt x="34175" y="51028"/>
                </a:lnTo>
                <a:lnTo>
                  <a:pt x="37249" y="51085"/>
                </a:lnTo>
                <a:lnTo>
                  <a:pt x="40343" y="51178"/>
                </a:lnTo>
                <a:lnTo>
                  <a:pt x="43417" y="51310"/>
                </a:lnTo>
                <a:lnTo>
                  <a:pt x="46491" y="51460"/>
                </a:lnTo>
                <a:lnTo>
                  <a:pt x="49191" y="51572"/>
                </a:lnTo>
                <a:lnTo>
                  <a:pt x="51909" y="51685"/>
                </a:lnTo>
                <a:lnTo>
                  <a:pt x="53278" y="51722"/>
                </a:lnTo>
                <a:lnTo>
                  <a:pt x="54646" y="51741"/>
                </a:lnTo>
                <a:lnTo>
                  <a:pt x="55996" y="51722"/>
                </a:lnTo>
                <a:lnTo>
                  <a:pt x="57346" y="51703"/>
                </a:lnTo>
                <a:lnTo>
                  <a:pt x="58714" y="51666"/>
                </a:lnTo>
                <a:lnTo>
                  <a:pt x="60064" y="51572"/>
                </a:lnTo>
                <a:lnTo>
                  <a:pt x="61414" y="51478"/>
                </a:lnTo>
                <a:lnTo>
                  <a:pt x="62745" y="51328"/>
                </a:lnTo>
                <a:lnTo>
                  <a:pt x="64076" y="51141"/>
                </a:lnTo>
                <a:lnTo>
                  <a:pt x="65407" y="50916"/>
                </a:lnTo>
                <a:lnTo>
                  <a:pt x="66082" y="50785"/>
                </a:lnTo>
                <a:lnTo>
                  <a:pt x="66738" y="50653"/>
                </a:lnTo>
                <a:lnTo>
                  <a:pt x="67394" y="50485"/>
                </a:lnTo>
                <a:lnTo>
                  <a:pt x="68050" y="50316"/>
                </a:lnTo>
                <a:lnTo>
                  <a:pt x="68669" y="50147"/>
                </a:lnTo>
                <a:lnTo>
                  <a:pt x="69287" y="49979"/>
                </a:lnTo>
                <a:lnTo>
                  <a:pt x="69906" y="49772"/>
                </a:lnTo>
                <a:lnTo>
                  <a:pt x="70506" y="49547"/>
                </a:lnTo>
                <a:lnTo>
                  <a:pt x="71106" y="49322"/>
                </a:lnTo>
                <a:lnTo>
                  <a:pt x="71706" y="49060"/>
                </a:lnTo>
                <a:lnTo>
                  <a:pt x="72287" y="48798"/>
                </a:lnTo>
                <a:lnTo>
                  <a:pt x="72868" y="48498"/>
                </a:lnTo>
                <a:lnTo>
                  <a:pt x="73412" y="48179"/>
                </a:lnTo>
                <a:lnTo>
                  <a:pt x="73955" y="47841"/>
                </a:lnTo>
                <a:lnTo>
                  <a:pt x="74480" y="47485"/>
                </a:lnTo>
                <a:lnTo>
                  <a:pt x="74986" y="47092"/>
                </a:lnTo>
                <a:lnTo>
                  <a:pt x="75455" y="46698"/>
                </a:lnTo>
                <a:lnTo>
                  <a:pt x="75924" y="46248"/>
                </a:lnTo>
                <a:lnTo>
                  <a:pt x="76355" y="45798"/>
                </a:lnTo>
                <a:lnTo>
                  <a:pt x="76767" y="45292"/>
                </a:lnTo>
                <a:lnTo>
                  <a:pt x="77067" y="44898"/>
                </a:lnTo>
                <a:lnTo>
                  <a:pt x="77330" y="44486"/>
                </a:lnTo>
                <a:lnTo>
                  <a:pt x="77592" y="44073"/>
                </a:lnTo>
                <a:lnTo>
                  <a:pt x="77836" y="43642"/>
                </a:lnTo>
                <a:lnTo>
                  <a:pt x="78042" y="43192"/>
                </a:lnTo>
                <a:lnTo>
                  <a:pt x="78248" y="42742"/>
                </a:lnTo>
                <a:lnTo>
                  <a:pt x="78454" y="42292"/>
                </a:lnTo>
                <a:lnTo>
                  <a:pt x="78623" y="41824"/>
                </a:lnTo>
                <a:lnTo>
                  <a:pt x="78792" y="41355"/>
                </a:lnTo>
                <a:lnTo>
                  <a:pt x="78942" y="40868"/>
                </a:lnTo>
                <a:lnTo>
                  <a:pt x="79073" y="40399"/>
                </a:lnTo>
                <a:lnTo>
                  <a:pt x="79204" y="39912"/>
                </a:lnTo>
                <a:lnTo>
                  <a:pt x="79429" y="38937"/>
                </a:lnTo>
                <a:lnTo>
                  <a:pt x="79635" y="37962"/>
                </a:lnTo>
                <a:lnTo>
                  <a:pt x="79785" y="37118"/>
                </a:lnTo>
                <a:lnTo>
                  <a:pt x="79935" y="36294"/>
                </a:lnTo>
                <a:lnTo>
                  <a:pt x="80048" y="35450"/>
                </a:lnTo>
                <a:lnTo>
                  <a:pt x="80160" y="34606"/>
                </a:lnTo>
                <a:lnTo>
                  <a:pt x="80273" y="33781"/>
                </a:lnTo>
                <a:lnTo>
                  <a:pt x="80367" y="32938"/>
                </a:lnTo>
                <a:lnTo>
                  <a:pt x="80441" y="32094"/>
                </a:lnTo>
                <a:lnTo>
                  <a:pt x="80498" y="31251"/>
                </a:lnTo>
                <a:lnTo>
                  <a:pt x="80591" y="29563"/>
                </a:lnTo>
                <a:lnTo>
                  <a:pt x="80666" y="27858"/>
                </a:lnTo>
                <a:lnTo>
                  <a:pt x="80685" y="26170"/>
                </a:lnTo>
                <a:lnTo>
                  <a:pt x="80685" y="24464"/>
                </a:lnTo>
                <a:lnTo>
                  <a:pt x="80648" y="22777"/>
                </a:lnTo>
                <a:lnTo>
                  <a:pt x="80591" y="21071"/>
                </a:lnTo>
                <a:lnTo>
                  <a:pt x="80498" y="19365"/>
                </a:lnTo>
                <a:lnTo>
                  <a:pt x="80404" y="17659"/>
                </a:lnTo>
                <a:lnTo>
                  <a:pt x="80292" y="15972"/>
                </a:lnTo>
                <a:lnTo>
                  <a:pt x="80160" y="14266"/>
                </a:lnTo>
                <a:lnTo>
                  <a:pt x="79898" y="10873"/>
                </a:lnTo>
                <a:lnTo>
                  <a:pt x="79823" y="10086"/>
                </a:lnTo>
                <a:lnTo>
                  <a:pt x="79748" y="9298"/>
                </a:lnTo>
                <a:lnTo>
                  <a:pt x="79635" y="8511"/>
                </a:lnTo>
                <a:lnTo>
                  <a:pt x="79579" y="8136"/>
                </a:lnTo>
                <a:lnTo>
                  <a:pt x="79504" y="7742"/>
                </a:lnTo>
                <a:lnTo>
                  <a:pt x="79410" y="7367"/>
                </a:lnTo>
                <a:lnTo>
                  <a:pt x="79298" y="6992"/>
                </a:lnTo>
                <a:lnTo>
                  <a:pt x="79185" y="6618"/>
                </a:lnTo>
                <a:lnTo>
                  <a:pt x="79054" y="6261"/>
                </a:lnTo>
                <a:lnTo>
                  <a:pt x="78886" y="5905"/>
                </a:lnTo>
                <a:lnTo>
                  <a:pt x="78717" y="5549"/>
                </a:lnTo>
                <a:lnTo>
                  <a:pt x="78529" y="5212"/>
                </a:lnTo>
                <a:lnTo>
                  <a:pt x="78304" y="4893"/>
                </a:lnTo>
                <a:lnTo>
                  <a:pt x="78004" y="4499"/>
                </a:lnTo>
                <a:lnTo>
                  <a:pt x="77667" y="4124"/>
                </a:lnTo>
                <a:lnTo>
                  <a:pt x="77292" y="3768"/>
                </a:lnTo>
                <a:lnTo>
                  <a:pt x="76898" y="3449"/>
                </a:lnTo>
                <a:lnTo>
                  <a:pt x="76486" y="3149"/>
                </a:lnTo>
                <a:lnTo>
                  <a:pt x="76036" y="2868"/>
                </a:lnTo>
                <a:lnTo>
                  <a:pt x="75567" y="2606"/>
                </a:lnTo>
                <a:lnTo>
                  <a:pt x="75080" y="2381"/>
                </a:lnTo>
                <a:lnTo>
                  <a:pt x="74574" y="2156"/>
                </a:lnTo>
                <a:lnTo>
                  <a:pt x="74049" y="1968"/>
                </a:lnTo>
                <a:lnTo>
                  <a:pt x="73505" y="1781"/>
                </a:lnTo>
                <a:lnTo>
                  <a:pt x="72962" y="1631"/>
                </a:lnTo>
                <a:lnTo>
                  <a:pt x="72380" y="1481"/>
                </a:lnTo>
                <a:lnTo>
                  <a:pt x="71818" y="1350"/>
                </a:lnTo>
                <a:lnTo>
                  <a:pt x="71237" y="1219"/>
                </a:lnTo>
                <a:lnTo>
                  <a:pt x="70637" y="1125"/>
                </a:lnTo>
                <a:lnTo>
                  <a:pt x="70056" y="1031"/>
                </a:lnTo>
                <a:lnTo>
                  <a:pt x="69456" y="937"/>
                </a:lnTo>
                <a:lnTo>
                  <a:pt x="68256" y="806"/>
                </a:lnTo>
                <a:lnTo>
                  <a:pt x="67075" y="712"/>
                </a:lnTo>
                <a:lnTo>
                  <a:pt x="65913" y="619"/>
                </a:lnTo>
                <a:lnTo>
                  <a:pt x="63701" y="506"/>
                </a:lnTo>
                <a:lnTo>
                  <a:pt x="62689" y="450"/>
                </a:lnTo>
                <a:lnTo>
                  <a:pt x="61751" y="394"/>
                </a:lnTo>
                <a:lnTo>
                  <a:pt x="60401" y="300"/>
                </a:lnTo>
                <a:lnTo>
                  <a:pt x="59052" y="225"/>
                </a:lnTo>
                <a:lnTo>
                  <a:pt x="57702" y="150"/>
                </a:lnTo>
                <a:lnTo>
                  <a:pt x="56371" y="112"/>
                </a:lnTo>
                <a:lnTo>
                  <a:pt x="53671" y="37"/>
                </a:lnTo>
                <a:lnTo>
                  <a:pt x="5097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US" sz="2400" b="1" dirty="0">
                <a:latin typeface="Calibri" panose="020F0502020204030204" pitchFamily="34" charset="0"/>
                <a:ea typeface="Calibri" panose="020F0502020204030204" pitchFamily="34" charset="0"/>
                <a:cs typeface="Calibri" panose="020F0502020204030204" pitchFamily="34" charset="0"/>
              </a:rPr>
              <a:t>1.2.3 </a:t>
            </a:r>
            <a:r>
              <a:rPr lang="en-MY" sz="2400" b="1" dirty="0">
                <a:latin typeface="Calibri" panose="020F0502020204030204" pitchFamily="34" charset="0"/>
                <a:ea typeface="Calibri" panose="020F0502020204030204" pitchFamily="34" charset="0"/>
                <a:cs typeface="Calibri" panose="020F0502020204030204" pitchFamily="34" charset="0"/>
              </a:rPr>
              <a:t>The outreach program at SULAM </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4787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9"/>
          <p:cNvSpPr txBox="1">
            <a:spLocks noGrp="1"/>
          </p:cNvSpPr>
          <p:nvPr>
            <p:ph type="ctrTitle"/>
          </p:nvPr>
        </p:nvSpPr>
        <p:spPr>
          <a:xfrm>
            <a:off x="2285585" y="164370"/>
            <a:ext cx="8317773" cy="151401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Calibri"/>
              <a:buNone/>
            </a:pPr>
            <a:r>
              <a:rPr lang="en-US" sz="3200" dirty="0"/>
              <a:t>2.0 </a:t>
            </a:r>
            <a:r>
              <a:rPr lang="en-MY" sz="3200" dirty="0"/>
              <a:t>Background of Outreach Programs of Information Agencies </a:t>
            </a:r>
            <a:endParaRPr dirty="0"/>
          </a:p>
        </p:txBody>
      </p:sp>
      <p:sp>
        <p:nvSpPr>
          <p:cNvPr id="146" name="Google Shape;146;p9"/>
          <p:cNvSpPr txBox="1">
            <a:spLocks noGrp="1"/>
          </p:cNvSpPr>
          <p:nvPr>
            <p:ph type="body" sz="quarter" idx="11"/>
          </p:nvPr>
        </p:nvSpPr>
        <p:spPr>
          <a:xfrm>
            <a:off x="2285585" y="1834775"/>
            <a:ext cx="6119287" cy="953337"/>
          </a:xfrm>
          <a:prstGeom prst="rect">
            <a:avLst/>
          </a:prstGeom>
          <a:noFill/>
          <a:ln>
            <a:noFill/>
          </a:ln>
        </p:spPr>
        <p:txBody>
          <a:bodyPr spcFirstLastPara="1" wrap="square" lIns="91425" tIns="45700" rIns="91425" bIns="45700" anchor="t" anchorCtr="0">
            <a:noAutofit/>
          </a:bodyPr>
          <a:lstStyle/>
          <a:p>
            <a:pPr marL="457200" lvl="0" indent="-457200" algn="just">
              <a:spcBef>
                <a:spcPts val="0"/>
              </a:spcBef>
              <a:buClr>
                <a:schemeClr val="dk1"/>
              </a:buClr>
              <a:buSzPts val="2800"/>
              <a:buAutoNum type="arabicPeriod"/>
            </a:pPr>
            <a:r>
              <a:rPr lang="en-MY" sz="2400" dirty="0">
                <a:solidFill>
                  <a:schemeClr val="bg1"/>
                </a:solidFill>
              </a:rPr>
              <a:t>Outreach programs of information agencies encompass strategic initiatives aimed at extending the reach of agency services, resources, and information to diverse communities and stakeholders. </a:t>
            </a:r>
          </a:p>
          <a:p>
            <a:pPr marL="457200" lvl="0" indent="-457200" algn="just">
              <a:spcBef>
                <a:spcPts val="0"/>
              </a:spcBef>
              <a:buClr>
                <a:schemeClr val="dk1"/>
              </a:buClr>
              <a:buSzPts val="2800"/>
              <a:buAutoNum type="arabicPeriod"/>
            </a:pPr>
            <a:endParaRPr lang="en-MY" sz="2400" i="1" dirty="0">
              <a:solidFill>
                <a:schemeClr val="bg1"/>
              </a:solidFill>
            </a:endParaRPr>
          </a:p>
          <a:p>
            <a:pPr marL="457200" lvl="0" indent="-457200" algn="just">
              <a:spcBef>
                <a:spcPts val="0"/>
              </a:spcBef>
              <a:buClr>
                <a:schemeClr val="dk1"/>
              </a:buClr>
              <a:buSzPts val="2800"/>
              <a:buAutoNum type="arabicPeriod"/>
            </a:pPr>
            <a:r>
              <a:rPr lang="en-MY" sz="2400" dirty="0">
                <a:solidFill>
                  <a:schemeClr val="bg1"/>
                </a:solidFill>
              </a:rPr>
              <a:t>These programs are designed to proactively   engage with:</a:t>
            </a:r>
          </a:p>
          <a:p>
            <a:pPr lvl="0" algn="just">
              <a:spcBef>
                <a:spcPts val="0"/>
              </a:spcBef>
              <a:buClr>
                <a:schemeClr val="dk1"/>
              </a:buClr>
              <a:buSzPts val="2800"/>
            </a:pPr>
            <a:endParaRPr lang="en-MY" sz="2400" dirty="0"/>
          </a:p>
          <a:p>
            <a:pPr marL="457200" lvl="0" indent="-457200" algn="just">
              <a:spcBef>
                <a:spcPts val="0"/>
              </a:spcBef>
              <a:buClr>
                <a:schemeClr val="dk1"/>
              </a:buClr>
              <a:buSzPts val="2800"/>
              <a:buFont typeface="+mj-lt"/>
              <a:buAutoNum type="alphaLcParenR"/>
            </a:pPr>
            <a:r>
              <a:rPr lang="en-MY" sz="2400" dirty="0">
                <a:solidFill>
                  <a:schemeClr val="bg1"/>
                </a:solidFill>
              </a:rPr>
              <a:t>target audiences, </a:t>
            </a:r>
          </a:p>
          <a:p>
            <a:pPr marL="457200" lvl="0" indent="-457200" algn="just">
              <a:spcBef>
                <a:spcPts val="0"/>
              </a:spcBef>
              <a:buClr>
                <a:schemeClr val="dk1"/>
              </a:buClr>
              <a:buSzPts val="2800"/>
              <a:buFont typeface="+mj-lt"/>
              <a:buAutoNum type="alphaLcParenR"/>
            </a:pPr>
            <a:r>
              <a:rPr lang="en-MY" sz="2400" dirty="0">
                <a:solidFill>
                  <a:schemeClr val="bg1"/>
                </a:solidFill>
              </a:rPr>
              <a:t>raise awareness about available services,</a:t>
            </a:r>
          </a:p>
          <a:p>
            <a:pPr marL="457200" lvl="0" indent="-457200" algn="just">
              <a:spcBef>
                <a:spcPts val="0"/>
              </a:spcBef>
              <a:buClr>
                <a:schemeClr val="dk1"/>
              </a:buClr>
              <a:buSzPts val="2800"/>
              <a:buFont typeface="+mj-lt"/>
              <a:buAutoNum type="alphaLcParenR"/>
            </a:pPr>
            <a:r>
              <a:rPr lang="en-MY" sz="2400" dirty="0">
                <a:solidFill>
                  <a:schemeClr val="bg1"/>
                </a:solidFill>
              </a:rPr>
              <a:t>promote information literacy, and </a:t>
            </a:r>
          </a:p>
          <a:p>
            <a:pPr marL="457200" lvl="0" indent="-457200" algn="just">
              <a:spcBef>
                <a:spcPts val="0"/>
              </a:spcBef>
              <a:buClr>
                <a:schemeClr val="dk1"/>
              </a:buClr>
              <a:buSzPts val="2800"/>
              <a:buFont typeface="+mj-lt"/>
              <a:buAutoNum type="alphaLcParenR"/>
            </a:pPr>
            <a:r>
              <a:rPr lang="en-MY" sz="2400" dirty="0">
                <a:solidFill>
                  <a:schemeClr val="bg1"/>
                </a:solidFill>
              </a:rPr>
              <a:t>facilitate access to valuable resources</a:t>
            </a:r>
            <a:r>
              <a:rPr lang="en-MY" sz="2400" dirty="0"/>
              <a:t>.</a:t>
            </a:r>
            <a:endParaRPr sz="2400" dirty="0"/>
          </a:p>
        </p:txBody>
      </p:sp>
      <p:sp>
        <p:nvSpPr>
          <p:cNvPr id="4" name="TextBox 3">
            <a:extLst>
              <a:ext uri="{FF2B5EF4-FFF2-40B4-BE49-F238E27FC236}">
                <a16:creationId xmlns:a16="http://schemas.microsoft.com/office/drawing/2014/main" id="{B8B9C014-242C-5495-70ED-59B20980ABFD}"/>
              </a:ext>
            </a:extLst>
          </p:cNvPr>
          <p:cNvSpPr txBox="1"/>
          <p:nvPr/>
        </p:nvSpPr>
        <p:spPr>
          <a:xfrm>
            <a:off x="3848000" y="6211669"/>
            <a:ext cx="9593980" cy="646331"/>
          </a:xfrm>
          <a:prstGeom prst="rect">
            <a:avLst/>
          </a:prstGeom>
          <a:noFill/>
        </p:spPr>
        <p:txBody>
          <a:bodyPr wrap="square" rtlCol="0">
            <a:spAutoFit/>
          </a:bodyPr>
          <a:lstStyle/>
          <a:p>
            <a:r>
              <a:rPr lang="en-MY" sz="1800" b="1" i="0" dirty="0">
                <a:solidFill>
                  <a:schemeClr val="tx2">
                    <a:lumMod val="75000"/>
                  </a:schemeClr>
                </a:solidFill>
                <a:effectLst/>
                <a:latin typeface="Söhne"/>
              </a:rPr>
              <a:t>Source:</a:t>
            </a:r>
          </a:p>
          <a:p>
            <a:r>
              <a:rPr lang="en-MY" sz="1800" b="1" i="0" dirty="0">
                <a:solidFill>
                  <a:schemeClr val="tx2">
                    <a:lumMod val="75000"/>
                  </a:schemeClr>
                </a:solidFill>
                <a:effectLst/>
                <a:latin typeface="Söhne"/>
              </a:rPr>
              <a:t>The International Federation of Library Associations and Institutions (IFLA) </a:t>
            </a:r>
            <a:endParaRPr lang="en-MY" sz="1800" b="1" dirty="0">
              <a:solidFill>
                <a:schemeClr val="tx2">
                  <a:lumMod val="75000"/>
                </a:schemeClr>
              </a:solidFill>
              <a:latin typeface="Franklin Gothic Book (Body)"/>
            </a:endParaRPr>
          </a:p>
        </p:txBody>
      </p:sp>
      <p:pic>
        <p:nvPicPr>
          <p:cNvPr id="5" name="Picture 4">
            <a:extLst>
              <a:ext uri="{FF2B5EF4-FFF2-40B4-BE49-F238E27FC236}">
                <a16:creationId xmlns:a16="http://schemas.microsoft.com/office/drawing/2014/main" id="{31C3BFCC-8665-4AFB-F3FE-946CA3E4329F}"/>
              </a:ext>
            </a:extLst>
          </p:cNvPr>
          <p:cNvPicPr>
            <a:picLocks noChangeAspect="1"/>
          </p:cNvPicPr>
          <p:nvPr/>
        </p:nvPicPr>
        <p:blipFill>
          <a:blip r:embed="rId3"/>
          <a:stretch>
            <a:fillRect/>
          </a:stretch>
        </p:blipFill>
        <p:spPr>
          <a:xfrm>
            <a:off x="8644990" y="2602380"/>
            <a:ext cx="3333750" cy="29622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8"/>
          <p:cNvSpPr txBox="1">
            <a:spLocks noGrp="1"/>
          </p:cNvSpPr>
          <p:nvPr>
            <p:ph type="body" idx="1"/>
          </p:nvPr>
        </p:nvSpPr>
        <p:spPr>
          <a:xfrm>
            <a:off x="595506" y="601044"/>
            <a:ext cx="6267307" cy="5761255"/>
          </a:xfrm>
          <a:prstGeom prst="rect">
            <a:avLst/>
          </a:prstGeom>
          <a:noFill/>
          <a:ln>
            <a:noFill/>
          </a:ln>
        </p:spPr>
        <p:txBody>
          <a:bodyPr spcFirstLastPara="1" wrap="square" lIns="91425" tIns="45700" rIns="91425" bIns="45700" anchor="t" anchorCtr="0">
            <a:normAutofit fontScale="77500" lnSpcReduction="20000"/>
          </a:bodyPr>
          <a:lstStyle/>
          <a:p>
            <a:pPr marL="0" lvl="0" indent="0">
              <a:spcBef>
                <a:spcPts val="0"/>
              </a:spcBef>
              <a:buClr>
                <a:srgbClr val="000000"/>
              </a:buClr>
              <a:buSzPts val="2800"/>
              <a:buNone/>
            </a:pPr>
            <a:r>
              <a:rPr lang="en-US" sz="2600" i="1" kern="1200" dirty="0">
                <a:solidFill>
                  <a:srgbClr val="7CA655"/>
                </a:solidFill>
                <a:latin typeface="Franklin Gothic Book (Body)"/>
                <a:ea typeface="+mn-ea"/>
                <a:cs typeface="+mn-cs"/>
              </a:rPr>
              <a:t>2.1 Purpose of </a:t>
            </a:r>
            <a:r>
              <a:rPr lang="en-MY" sz="2600" i="1" kern="1200" dirty="0">
                <a:solidFill>
                  <a:srgbClr val="7CA655"/>
                </a:solidFill>
                <a:latin typeface="Franklin Gothic Book (Body)"/>
                <a:ea typeface="+mn-ea"/>
                <a:cs typeface="+mn-cs"/>
              </a:rPr>
              <a:t>Outreach Programs</a:t>
            </a:r>
            <a:endParaRPr lang="en-US" sz="2600" kern="1200" dirty="0">
              <a:solidFill>
                <a:srgbClr val="7CA655"/>
              </a:solidFill>
              <a:latin typeface="Franklin Gothic Book (Body)"/>
              <a:ea typeface="+mn-ea"/>
              <a:cs typeface="+mn-cs"/>
            </a:endParaRPr>
          </a:p>
          <a:p>
            <a:pPr marL="0" lvl="0" indent="0">
              <a:spcBef>
                <a:spcPts val="0"/>
              </a:spcBef>
              <a:buClr>
                <a:srgbClr val="000000"/>
              </a:buClr>
              <a:buSzPts val="2800"/>
              <a:buNone/>
            </a:pPr>
            <a:endParaRPr lang="en-US" sz="2600" dirty="0">
              <a:solidFill>
                <a:schemeClr val="tx1"/>
              </a:solidFill>
              <a:latin typeface="Franklin Gothic Book (Body)"/>
            </a:endParaRPr>
          </a:p>
          <a:p>
            <a:pPr marL="457200" lvl="1" indent="0" algn="just">
              <a:buSzPts val="2400"/>
              <a:buNone/>
            </a:pPr>
            <a:r>
              <a:rPr lang="en-MY" sz="2600" dirty="0">
                <a:solidFill>
                  <a:schemeClr val="tx1"/>
                </a:solidFill>
                <a:latin typeface="Franklin Gothic Book (Body)"/>
              </a:rPr>
              <a:t>The purpose of outreach programs of information agencies is to extend the reach of agency services, resources, and information to diverse communities and stakeholders. These programs aim to:</a:t>
            </a:r>
          </a:p>
          <a:p>
            <a:pPr marL="685800" lvl="1" indent="-228600" algn="just">
              <a:buSzPts val="2400"/>
            </a:pPr>
            <a:endParaRPr lang="en-MY" sz="2600" dirty="0">
              <a:solidFill>
                <a:schemeClr val="tx1"/>
              </a:solidFill>
              <a:latin typeface="Franklin Gothic Book (Body)"/>
            </a:endParaRPr>
          </a:p>
          <a:p>
            <a:pPr marL="971550" lvl="1" indent="-514350" algn="just">
              <a:buSzPts val="2400"/>
              <a:buFont typeface="+mj-lt"/>
              <a:buAutoNum type="arabicPeriod"/>
            </a:pPr>
            <a:r>
              <a:rPr lang="en-MY" sz="2600" dirty="0">
                <a:solidFill>
                  <a:schemeClr val="tx1"/>
                </a:solidFill>
                <a:latin typeface="Franklin Gothic Book (Body)"/>
              </a:rPr>
              <a:t>Increase awareness about the services and resources offered by information agencies.</a:t>
            </a:r>
          </a:p>
          <a:p>
            <a:pPr marL="971550" lvl="1" indent="-514350" algn="just">
              <a:buSzPts val="2400"/>
              <a:buFont typeface="+mj-lt"/>
              <a:buAutoNum type="arabicPeriod"/>
            </a:pPr>
            <a:r>
              <a:rPr lang="en-MY" sz="2600" dirty="0">
                <a:solidFill>
                  <a:schemeClr val="tx1"/>
                </a:solidFill>
                <a:latin typeface="Franklin Gothic Book (Body)"/>
              </a:rPr>
              <a:t>Promote information literacy and digital literacy skills among target audiences.</a:t>
            </a:r>
          </a:p>
          <a:p>
            <a:pPr marL="971550" lvl="1" indent="-514350" algn="just">
              <a:buSzPts val="2400"/>
              <a:buFont typeface="+mj-lt"/>
              <a:buAutoNum type="arabicPeriod"/>
            </a:pPr>
            <a:r>
              <a:rPr lang="en-MY" sz="2600" dirty="0">
                <a:solidFill>
                  <a:schemeClr val="tx1"/>
                </a:solidFill>
                <a:latin typeface="Franklin Gothic Book (Body)"/>
              </a:rPr>
              <a:t>Facilitate access to reliable and relevant information for underserved or marginalized populations.</a:t>
            </a:r>
          </a:p>
          <a:p>
            <a:pPr marL="971550" lvl="1" indent="-514350" algn="just">
              <a:buSzPts val="2400"/>
              <a:buFont typeface="+mj-lt"/>
              <a:buAutoNum type="arabicPeriod"/>
            </a:pPr>
            <a:r>
              <a:rPr lang="en-MY" sz="2600" dirty="0">
                <a:solidFill>
                  <a:schemeClr val="tx1"/>
                </a:solidFill>
                <a:latin typeface="Franklin Gothic Book (Body)"/>
              </a:rPr>
              <a:t>Build partnerships and collaborations with community organizations, schools, and other stakeholders to address information needs effectively.</a:t>
            </a:r>
          </a:p>
          <a:p>
            <a:pPr marL="971550" lvl="1" indent="-514350" algn="just">
              <a:buSzPts val="2400"/>
              <a:buFont typeface="+mj-lt"/>
              <a:buAutoNum type="arabicPeriod"/>
            </a:pPr>
            <a:r>
              <a:rPr lang="en-MY" sz="2600" dirty="0">
                <a:solidFill>
                  <a:schemeClr val="tx1"/>
                </a:solidFill>
                <a:latin typeface="Franklin Gothic Book (Body)"/>
              </a:rPr>
              <a:t>Foster community engagement and participation in agency activities and initiatives.</a:t>
            </a:r>
          </a:p>
          <a:p>
            <a:pPr marL="457200" lvl="1" indent="0">
              <a:buSzPts val="2400"/>
              <a:buNone/>
            </a:pPr>
            <a:endParaRPr lang="en-MY" sz="2600" dirty="0">
              <a:solidFill>
                <a:schemeClr val="tx1"/>
              </a:solidFill>
              <a:latin typeface="Franklin Gothic Book (Body)"/>
            </a:endParaRPr>
          </a:p>
          <a:p>
            <a:pPr marL="457200" lvl="1" indent="0">
              <a:buSzPts val="2400"/>
              <a:buNone/>
            </a:pPr>
            <a:r>
              <a:rPr lang="en-MY" sz="2600" dirty="0">
                <a:solidFill>
                  <a:schemeClr val="tx1"/>
                </a:solidFill>
                <a:latin typeface="Franklin Gothic Book (Body)"/>
              </a:rPr>
              <a:t>Source:</a:t>
            </a:r>
          </a:p>
          <a:p>
            <a:pPr marL="457200" lvl="1" indent="0">
              <a:buSzPts val="2400"/>
              <a:buNone/>
            </a:pPr>
            <a:r>
              <a:rPr lang="en-MY" sz="2600" dirty="0">
                <a:solidFill>
                  <a:schemeClr val="tx1"/>
                </a:solidFill>
                <a:latin typeface="Franklin Gothic Book (Body)"/>
              </a:rPr>
              <a:t>The American Library Association (ALA)</a:t>
            </a:r>
            <a:endParaRPr dirty="0"/>
          </a:p>
        </p:txBody>
      </p:sp>
      <p:pic>
        <p:nvPicPr>
          <p:cNvPr id="4" name="Picture 3">
            <a:extLst>
              <a:ext uri="{FF2B5EF4-FFF2-40B4-BE49-F238E27FC236}">
                <a16:creationId xmlns:a16="http://schemas.microsoft.com/office/drawing/2014/main" id="{B847C3E1-C284-5BDF-1809-5A1EA3745F4D}"/>
              </a:ext>
            </a:extLst>
          </p:cNvPr>
          <p:cNvPicPr>
            <a:picLocks noChangeAspect="1"/>
          </p:cNvPicPr>
          <p:nvPr/>
        </p:nvPicPr>
        <p:blipFill>
          <a:blip r:embed="rId3"/>
          <a:stretch>
            <a:fillRect/>
          </a:stretch>
        </p:blipFill>
        <p:spPr>
          <a:xfrm>
            <a:off x="7055318" y="1217568"/>
            <a:ext cx="4879046" cy="48747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Slide Number Placeholder 1">
            <a:extLst>
              <a:ext uri="{FF2B5EF4-FFF2-40B4-BE49-F238E27FC236}">
                <a16:creationId xmlns:a16="http://schemas.microsoft.com/office/drawing/2014/main" id="{95D4D1F4-3C47-C807-A53C-7B8976D9D6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7">
          <a:extLst>
            <a:ext uri="{FF2B5EF4-FFF2-40B4-BE49-F238E27FC236}">
              <a16:creationId xmlns:a16="http://schemas.microsoft.com/office/drawing/2014/main" id="{C23916C3-7CF7-9E81-096B-6BF67AA41407}"/>
            </a:ext>
          </a:extLst>
        </p:cNvPr>
        <p:cNvGrpSpPr/>
        <p:nvPr/>
      </p:nvGrpSpPr>
      <p:grpSpPr>
        <a:xfrm>
          <a:off x="0" y="0"/>
          <a:ext cx="0" cy="0"/>
          <a:chOff x="0" y="0"/>
          <a:chExt cx="0" cy="0"/>
        </a:xfrm>
      </p:grpSpPr>
      <p:sp useBgFill="1">
        <p:nvSpPr>
          <p:cNvPr id="143" name="Rectangle 14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6E78B3D-68C0-5B0A-A529-4EB6FB8905E2}"/>
              </a:ext>
            </a:extLst>
          </p:cNvPr>
          <p:cNvPicPr>
            <a:picLocks noChangeAspect="1"/>
          </p:cNvPicPr>
          <p:nvPr/>
        </p:nvPicPr>
        <p:blipFill rotWithShape="1">
          <a:blip r:embed="rId3"/>
          <a:srcRect l="5740" r="13540" b="1"/>
          <a:stretch/>
        </p:blipFill>
        <p:spPr>
          <a:xfrm>
            <a:off x="1" y="10"/>
            <a:ext cx="9669642" cy="6857990"/>
          </a:xfrm>
          <a:prstGeom prst="rect">
            <a:avLst/>
          </a:prstGeom>
        </p:spPr>
      </p:pic>
      <p:sp>
        <p:nvSpPr>
          <p:cNvPr id="145" name="Rectangle 14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Google Shape;138;p8">
            <a:extLst>
              <a:ext uri="{FF2B5EF4-FFF2-40B4-BE49-F238E27FC236}">
                <a16:creationId xmlns:a16="http://schemas.microsoft.com/office/drawing/2014/main" id="{18D84D6F-F00E-0DEE-61B5-C81E470914B9}"/>
              </a:ext>
            </a:extLst>
          </p:cNvPr>
          <p:cNvSpPr txBox="1">
            <a:spLocks noGrp="1"/>
          </p:cNvSpPr>
          <p:nvPr>
            <p:ph type="body" idx="1"/>
          </p:nvPr>
        </p:nvSpPr>
        <p:spPr>
          <a:xfrm>
            <a:off x="4972622" y="227806"/>
            <a:ext cx="7066977" cy="6402387"/>
          </a:xfrm>
          <a:prstGeom prst="rect">
            <a:avLst/>
          </a:prstGeom>
        </p:spPr>
        <p:txBody>
          <a:bodyPr spcFirstLastPara="1" lIns="91425" tIns="45700" rIns="91425" bIns="45700" anchorCtr="0">
            <a:normAutofit/>
          </a:bodyPr>
          <a:lstStyle/>
          <a:p>
            <a:pPr marL="0" lvl="0" indent="0">
              <a:spcBef>
                <a:spcPts val="0"/>
              </a:spcBef>
              <a:buClr>
                <a:srgbClr val="000000"/>
              </a:buClr>
              <a:buSzPts val="2800"/>
              <a:buNone/>
            </a:pPr>
            <a:r>
              <a:rPr lang="en-MY" sz="2000" b="1" i="1" kern="1200" dirty="0">
                <a:latin typeface="Franklin Gothic Book (Body)"/>
                <a:ea typeface="+mn-ea"/>
                <a:cs typeface="+mn-cs"/>
              </a:rPr>
              <a:t>2.2 Benefits of Outreach Programs</a:t>
            </a:r>
            <a:endParaRPr lang="en-MY" sz="2000" b="1" kern="1200" dirty="0">
              <a:latin typeface="Franklin Gothic Book (Body)"/>
              <a:ea typeface="+mn-ea"/>
              <a:cs typeface="+mn-cs"/>
            </a:endParaRPr>
          </a:p>
          <a:p>
            <a:pPr marL="0" lvl="0" indent="0">
              <a:spcBef>
                <a:spcPts val="0"/>
              </a:spcBef>
              <a:buClr>
                <a:srgbClr val="000000"/>
              </a:buClr>
              <a:buSzPts val="2800"/>
              <a:buNone/>
            </a:pPr>
            <a:endParaRPr lang="en-MY" sz="2000" dirty="0">
              <a:latin typeface="Franklin Gothic Book (Body)"/>
            </a:endParaRPr>
          </a:p>
          <a:p>
            <a:pPr marL="457200" lvl="1" indent="0">
              <a:buSzPts val="2400"/>
              <a:buNone/>
            </a:pPr>
            <a:r>
              <a:rPr lang="en-MY" sz="2000" dirty="0">
                <a:latin typeface="Franklin Gothic Book (Body)"/>
              </a:rPr>
              <a:t>The benefits of outreach programs are:</a:t>
            </a:r>
          </a:p>
          <a:p>
            <a:pPr marL="685800" lvl="1" indent="-228600">
              <a:buSzPts val="2400"/>
            </a:pPr>
            <a:endParaRPr lang="en-MY" sz="2000" dirty="0">
              <a:latin typeface="Franklin Gothic Book (Body)"/>
            </a:endParaRPr>
          </a:p>
          <a:p>
            <a:pPr marL="971550" lvl="1" indent="-514350" algn="just">
              <a:buSzPts val="2400"/>
              <a:buFont typeface="+mj-lt"/>
              <a:buAutoNum type="arabicPeriod"/>
            </a:pPr>
            <a:r>
              <a:rPr lang="en-MY" sz="2000" dirty="0">
                <a:latin typeface="Franklin Gothic Book (Body)"/>
              </a:rPr>
              <a:t>Enhanced Access: These programs improve access to information and library services for underserved populations, including those who face barriers to visiting the library in person.</a:t>
            </a:r>
          </a:p>
          <a:p>
            <a:pPr lvl="1" indent="-457200" algn="just">
              <a:buSzPts val="2400"/>
              <a:buFont typeface="+mj-lt"/>
              <a:buAutoNum type="arabicPeriod"/>
            </a:pPr>
            <a:endParaRPr lang="en-MY" sz="2000" dirty="0">
              <a:latin typeface="Franklin Gothic Book (Body)"/>
            </a:endParaRPr>
          </a:p>
          <a:p>
            <a:pPr marL="971550" lvl="1" indent="-514350" algn="just">
              <a:buSzPts val="2400"/>
              <a:buFont typeface="+mj-lt"/>
              <a:buAutoNum type="arabicPeriod"/>
            </a:pPr>
            <a:r>
              <a:rPr lang="en-MY" sz="2000" dirty="0">
                <a:latin typeface="Franklin Gothic Book (Body)"/>
              </a:rPr>
              <a:t>Community Engagement: Outreach activities encourage community members to actively participate in library programs, events, and initiatives, fostering a sense of belonging and ownership within the community.</a:t>
            </a:r>
          </a:p>
          <a:p>
            <a:pPr lvl="1" indent="-457200" algn="just">
              <a:buSzPts val="2400"/>
              <a:buFont typeface="+mj-lt"/>
              <a:buAutoNum type="arabicPeriod"/>
            </a:pPr>
            <a:endParaRPr lang="en-MY" sz="2000" dirty="0">
              <a:latin typeface="Franklin Gothic Book (Body)"/>
            </a:endParaRPr>
          </a:p>
          <a:p>
            <a:pPr marL="971550" lvl="1" indent="-514350" algn="just">
              <a:buSzPts val="2400"/>
              <a:buFont typeface="+mj-lt"/>
              <a:buAutoNum type="arabicPeriod"/>
            </a:pPr>
            <a:r>
              <a:rPr lang="en-MY" sz="2000" dirty="0">
                <a:latin typeface="Franklin Gothic Book (Body)"/>
              </a:rPr>
              <a:t>Tailored Services: Through outreach efforts, information agencies can better understand the needs and preferences of diverse community groups, allowing them to tailor their services to meet the specific needs of different populations.</a:t>
            </a:r>
          </a:p>
          <a:p>
            <a:pPr marL="457200" lvl="1" indent="0">
              <a:buSzPts val="2400"/>
              <a:buNone/>
            </a:pPr>
            <a:endParaRPr lang="en-MY" sz="700" dirty="0">
              <a:latin typeface="Franklin Gothic Book (Body)"/>
            </a:endParaRPr>
          </a:p>
        </p:txBody>
      </p:sp>
      <p:sp>
        <p:nvSpPr>
          <p:cNvPr id="2" name="Slide Number Placeholder 1">
            <a:extLst>
              <a:ext uri="{FF2B5EF4-FFF2-40B4-BE49-F238E27FC236}">
                <a16:creationId xmlns:a16="http://schemas.microsoft.com/office/drawing/2014/main" id="{959F24FA-AFAF-E1BE-5DC9-4F0569D6ADFC}"/>
              </a:ext>
            </a:extLst>
          </p:cNvPr>
          <p:cNvSpPr>
            <a:spLocks noGrp="1"/>
          </p:cNvSpPr>
          <p:nvPr>
            <p:ph type="sldNum" idx="12"/>
          </p:nvPr>
        </p:nvSpPr>
        <p:spPr>
          <a:xfrm>
            <a:off x="8610600" y="6356350"/>
            <a:ext cx="2743200" cy="365125"/>
          </a:xfrm>
        </p:spPr>
        <p:txBody>
          <a:bodyPr>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13</a:t>
            </a:fld>
            <a:endParaRPr lang="en-US" dirty="0"/>
          </a:p>
        </p:txBody>
      </p:sp>
    </p:spTree>
    <p:extLst>
      <p:ext uri="{BB962C8B-B14F-4D97-AF65-F5344CB8AC3E}">
        <p14:creationId xmlns:p14="http://schemas.microsoft.com/office/powerpoint/2010/main" val="258173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7">
          <a:extLst>
            <a:ext uri="{FF2B5EF4-FFF2-40B4-BE49-F238E27FC236}">
              <a16:creationId xmlns:a16="http://schemas.microsoft.com/office/drawing/2014/main" id="{C23916C3-7CF7-9E81-096B-6BF67AA41407}"/>
            </a:ext>
          </a:extLst>
        </p:cNvPr>
        <p:cNvGrpSpPr/>
        <p:nvPr/>
      </p:nvGrpSpPr>
      <p:grpSpPr>
        <a:xfrm>
          <a:off x="0" y="0"/>
          <a:ext cx="0" cy="0"/>
          <a:chOff x="0" y="0"/>
          <a:chExt cx="0" cy="0"/>
        </a:xfrm>
      </p:grpSpPr>
      <p:sp useBgFill="1">
        <p:nvSpPr>
          <p:cNvPr id="143" name="Rectangle 14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6E78B3D-68C0-5B0A-A529-4EB6FB8905E2}"/>
              </a:ext>
            </a:extLst>
          </p:cNvPr>
          <p:cNvPicPr>
            <a:picLocks noChangeAspect="1"/>
          </p:cNvPicPr>
          <p:nvPr/>
        </p:nvPicPr>
        <p:blipFill rotWithShape="1">
          <a:blip r:embed="rId3"/>
          <a:srcRect l="5740" r="13540" b="1"/>
          <a:stretch/>
        </p:blipFill>
        <p:spPr>
          <a:xfrm>
            <a:off x="1" y="10"/>
            <a:ext cx="9669642" cy="6857990"/>
          </a:xfrm>
          <a:prstGeom prst="rect">
            <a:avLst/>
          </a:prstGeom>
        </p:spPr>
      </p:pic>
      <p:sp>
        <p:nvSpPr>
          <p:cNvPr id="145" name="Rectangle 14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Google Shape;138;p8">
            <a:extLst>
              <a:ext uri="{FF2B5EF4-FFF2-40B4-BE49-F238E27FC236}">
                <a16:creationId xmlns:a16="http://schemas.microsoft.com/office/drawing/2014/main" id="{18D84D6F-F00E-0DEE-61B5-C81E470914B9}"/>
              </a:ext>
            </a:extLst>
          </p:cNvPr>
          <p:cNvSpPr txBox="1">
            <a:spLocks noGrp="1"/>
          </p:cNvSpPr>
          <p:nvPr>
            <p:ph type="body" idx="1"/>
          </p:nvPr>
        </p:nvSpPr>
        <p:spPr>
          <a:xfrm>
            <a:off x="5229508" y="455613"/>
            <a:ext cx="6857999" cy="6402387"/>
          </a:xfrm>
          <a:prstGeom prst="rect">
            <a:avLst/>
          </a:prstGeom>
        </p:spPr>
        <p:txBody>
          <a:bodyPr spcFirstLastPara="1" lIns="91425" tIns="45700" rIns="91425" bIns="45700" anchorCtr="0">
            <a:normAutofit/>
          </a:bodyPr>
          <a:lstStyle/>
          <a:p>
            <a:pPr marL="0" lvl="0" indent="0">
              <a:spcBef>
                <a:spcPts val="0"/>
              </a:spcBef>
              <a:buClr>
                <a:srgbClr val="000000"/>
              </a:buClr>
              <a:buSzPts val="2800"/>
              <a:buNone/>
            </a:pPr>
            <a:r>
              <a:rPr lang="en-MY" sz="2000" b="1" i="1" kern="1200" dirty="0">
                <a:latin typeface="Franklin Gothic Book (Body)"/>
                <a:ea typeface="+mn-ea"/>
                <a:cs typeface="+mn-cs"/>
              </a:rPr>
              <a:t>2.2 Benefits of Outreach Programs</a:t>
            </a:r>
            <a:endParaRPr lang="en-MY" sz="2000" b="1" kern="1200" dirty="0">
              <a:latin typeface="Franklin Gothic Book (Body)"/>
              <a:ea typeface="+mn-ea"/>
              <a:cs typeface="+mn-cs"/>
            </a:endParaRPr>
          </a:p>
          <a:p>
            <a:pPr marL="0" lvl="0" indent="0">
              <a:spcBef>
                <a:spcPts val="0"/>
              </a:spcBef>
              <a:buClr>
                <a:srgbClr val="000000"/>
              </a:buClr>
              <a:buSzPts val="2800"/>
              <a:buNone/>
            </a:pPr>
            <a:endParaRPr lang="en-MY" sz="2000" dirty="0">
              <a:latin typeface="Franklin Gothic Book (Body)"/>
            </a:endParaRPr>
          </a:p>
          <a:p>
            <a:pPr marL="457200" lvl="1" indent="0" algn="just">
              <a:buSzPts val="2400"/>
              <a:buNone/>
            </a:pPr>
            <a:r>
              <a:rPr lang="en-MY" sz="2000" dirty="0">
                <a:latin typeface="Franklin Gothic Book (Body)"/>
              </a:rPr>
              <a:t>The benefits of outreach programs are:</a:t>
            </a:r>
          </a:p>
          <a:p>
            <a:pPr marL="685800" lvl="1" indent="-228600" algn="just">
              <a:buSzPts val="2400"/>
            </a:pPr>
            <a:endParaRPr lang="en-MY" sz="2000" dirty="0">
              <a:latin typeface="Franklin Gothic Book (Body)"/>
            </a:endParaRPr>
          </a:p>
          <a:p>
            <a:pPr marL="457200" lvl="1" indent="0" algn="just">
              <a:buSzPts val="2400"/>
              <a:buNone/>
            </a:pPr>
            <a:r>
              <a:rPr lang="en-MY" sz="2000" dirty="0">
                <a:latin typeface="Franklin Gothic Book (Body)"/>
              </a:rPr>
              <a:t>4. Collaboration and Partnerships: Outreach programs provide opportunities for information agencies to collaborate with other community organizations, schools, and local businesses, enabling them to leverage resources and expand their reach.</a:t>
            </a:r>
          </a:p>
          <a:p>
            <a:pPr marL="457200" lvl="1" indent="0" algn="just">
              <a:buSzPts val="2400"/>
              <a:buNone/>
            </a:pPr>
            <a:endParaRPr lang="en-MY" sz="2000" dirty="0">
              <a:latin typeface="Franklin Gothic Book (Body)"/>
            </a:endParaRPr>
          </a:p>
          <a:p>
            <a:pPr marL="457200" lvl="1" indent="0" algn="just">
              <a:buSzPts val="2400"/>
              <a:buNone/>
            </a:pPr>
            <a:r>
              <a:rPr lang="en-MY" sz="2000" dirty="0">
                <a:latin typeface="Franklin Gothic Book (Body)"/>
              </a:rPr>
              <a:t>5. Empowerment: By providing access to information and educational resources, outreach programs empower individuals to make informed decisions, pursue lifelong learning, and participate more fully in society</a:t>
            </a:r>
            <a:r>
              <a:rPr lang="en-MY" sz="1600" dirty="0">
                <a:latin typeface="Franklin Gothic Book (Body)"/>
              </a:rPr>
              <a:t>.</a:t>
            </a:r>
          </a:p>
          <a:p>
            <a:pPr marL="457200" lvl="1" indent="0">
              <a:buSzPts val="2400"/>
              <a:buNone/>
            </a:pPr>
            <a:endParaRPr lang="en-MY" sz="700" dirty="0">
              <a:latin typeface="Franklin Gothic Book (Body)"/>
            </a:endParaRPr>
          </a:p>
          <a:p>
            <a:pPr marL="457200" lvl="1" indent="0">
              <a:buSzPts val="2400"/>
              <a:buNone/>
            </a:pPr>
            <a:endParaRPr lang="en-MY" sz="1500" dirty="0">
              <a:latin typeface="Franklin Gothic Book (Body)"/>
            </a:endParaRPr>
          </a:p>
          <a:p>
            <a:pPr marL="457200" lvl="1" indent="0">
              <a:buSzPts val="2400"/>
              <a:buNone/>
            </a:pPr>
            <a:endParaRPr lang="en-MY" sz="1500" dirty="0">
              <a:latin typeface="Franklin Gothic Book (Body)"/>
            </a:endParaRPr>
          </a:p>
          <a:p>
            <a:pPr marL="457200" lvl="1" indent="0">
              <a:buSzPts val="2400"/>
              <a:buNone/>
            </a:pPr>
            <a:endParaRPr lang="en-MY" sz="1500" dirty="0">
              <a:latin typeface="Franklin Gothic Book (Body)"/>
            </a:endParaRPr>
          </a:p>
          <a:p>
            <a:pPr marL="457200" lvl="1" indent="0">
              <a:buSzPts val="2400"/>
              <a:buNone/>
            </a:pPr>
            <a:r>
              <a:rPr lang="en-MY" sz="1500" b="1" dirty="0">
                <a:latin typeface="Franklin Gothic Book (Body)"/>
              </a:rPr>
              <a:t>Source:</a:t>
            </a:r>
          </a:p>
          <a:p>
            <a:pPr marL="457200" lvl="1" indent="0">
              <a:buSzPts val="2400"/>
              <a:buNone/>
            </a:pPr>
            <a:r>
              <a:rPr lang="en-MY" sz="1500" dirty="0">
                <a:latin typeface="Franklin Gothic Book (Body)"/>
              </a:rPr>
              <a:t>The American Library Association (ALA)</a:t>
            </a:r>
            <a:endParaRPr lang="en-MY" sz="1500" dirty="0"/>
          </a:p>
        </p:txBody>
      </p:sp>
      <p:sp>
        <p:nvSpPr>
          <p:cNvPr id="2" name="Slide Number Placeholder 1">
            <a:extLst>
              <a:ext uri="{FF2B5EF4-FFF2-40B4-BE49-F238E27FC236}">
                <a16:creationId xmlns:a16="http://schemas.microsoft.com/office/drawing/2014/main" id="{959F24FA-AFAF-E1BE-5DC9-4F0569D6ADFC}"/>
              </a:ext>
            </a:extLst>
          </p:cNvPr>
          <p:cNvSpPr>
            <a:spLocks noGrp="1"/>
          </p:cNvSpPr>
          <p:nvPr>
            <p:ph type="sldNum" idx="12"/>
          </p:nvPr>
        </p:nvSpPr>
        <p:spPr>
          <a:xfrm>
            <a:off x="8610600" y="6356350"/>
            <a:ext cx="2743200" cy="365125"/>
          </a:xfrm>
        </p:spPr>
        <p:txBody>
          <a:bodyPr>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14</a:t>
            </a:fld>
            <a:endParaRPr lang="en-US"/>
          </a:p>
        </p:txBody>
      </p:sp>
    </p:spTree>
    <p:extLst>
      <p:ext uri="{BB962C8B-B14F-4D97-AF65-F5344CB8AC3E}">
        <p14:creationId xmlns:p14="http://schemas.microsoft.com/office/powerpoint/2010/main" val="257799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7">
          <a:extLst>
            <a:ext uri="{FF2B5EF4-FFF2-40B4-BE49-F238E27FC236}">
              <a16:creationId xmlns:a16="http://schemas.microsoft.com/office/drawing/2014/main" id="{C23916C3-7CF7-9E81-096B-6BF67AA41407}"/>
            </a:ext>
          </a:extLst>
        </p:cNvPr>
        <p:cNvGrpSpPr/>
        <p:nvPr/>
      </p:nvGrpSpPr>
      <p:grpSpPr>
        <a:xfrm>
          <a:off x="0" y="0"/>
          <a:ext cx="0" cy="0"/>
          <a:chOff x="0" y="0"/>
          <a:chExt cx="0" cy="0"/>
        </a:xfrm>
      </p:grpSpPr>
      <p:sp useBgFill="1">
        <p:nvSpPr>
          <p:cNvPr id="143" name="Rectangle 14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Google Shape;138;p8">
            <a:extLst>
              <a:ext uri="{FF2B5EF4-FFF2-40B4-BE49-F238E27FC236}">
                <a16:creationId xmlns:a16="http://schemas.microsoft.com/office/drawing/2014/main" id="{18D84D6F-F00E-0DEE-61B5-C81E470914B9}"/>
              </a:ext>
            </a:extLst>
          </p:cNvPr>
          <p:cNvSpPr txBox="1">
            <a:spLocks noGrp="1"/>
          </p:cNvSpPr>
          <p:nvPr>
            <p:ph type="body" idx="1"/>
          </p:nvPr>
        </p:nvSpPr>
        <p:spPr>
          <a:xfrm>
            <a:off x="256421" y="179377"/>
            <a:ext cx="6239496" cy="5896304"/>
          </a:xfrm>
          <a:prstGeom prst="rect">
            <a:avLst/>
          </a:prstGeom>
        </p:spPr>
        <p:txBody>
          <a:bodyPr spcFirstLastPara="1" vert="horz" lIns="91440" tIns="45720" rIns="91440" bIns="45720" rtlCol="0" anchorCtr="0">
            <a:normAutofit fontScale="92500" lnSpcReduction="10000"/>
          </a:bodyPr>
          <a:lstStyle/>
          <a:p>
            <a:pPr marL="0" lvl="0" indent="0">
              <a:spcBef>
                <a:spcPts val="0"/>
              </a:spcBef>
              <a:buClr>
                <a:srgbClr val="000000"/>
              </a:buClr>
              <a:buSzPts val="2800"/>
              <a:buNone/>
            </a:pPr>
            <a:r>
              <a:rPr lang="en-US" sz="2200" b="1" i="1" kern="1200" dirty="0">
                <a:solidFill>
                  <a:schemeClr val="tx1"/>
                </a:solidFill>
                <a:latin typeface="+mn-lt"/>
                <a:ea typeface="+mn-ea"/>
                <a:cs typeface="+mn-cs"/>
              </a:rPr>
              <a:t>2.3 Forms of Outreach Programs</a:t>
            </a:r>
            <a:endParaRPr lang="en-US" sz="2200" b="1" kern="1200" dirty="0">
              <a:solidFill>
                <a:schemeClr val="tx1"/>
              </a:solidFill>
              <a:latin typeface="+mn-lt"/>
              <a:ea typeface="+mn-ea"/>
              <a:cs typeface="+mn-cs"/>
            </a:endParaRPr>
          </a:p>
          <a:p>
            <a:pPr marL="228600" lvl="1" indent="0">
              <a:buSzPts val="2400"/>
              <a:buNone/>
            </a:pPr>
            <a:endParaRPr lang="en-US" sz="2200" kern="1200" dirty="0">
              <a:solidFill>
                <a:schemeClr val="tx1"/>
              </a:solidFill>
              <a:latin typeface="+mn-lt"/>
              <a:ea typeface="+mn-ea"/>
              <a:cs typeface="+mn-cs"/>
            </a:endParaRPr>
          </a:p>
          <a:p>
            <a:pPr marL="228600" lvl="1" indent="0">
              <a:buSzPts val="2400"/>
              <a:buNone/>
            </a:pPr>
            <a:r>
              <a:rPr lang="en-US" sz="2200" kern="1200" dirty="0">
                <a:solidFill>
                  <a:schemeClr val="tx1"/>
                </a:solidFill>
                <a:latin typeface="+mn-lt"/>
                <a:ea typeface="+mn-ea"/>
                <a:cs typeface="+mn-cs"/>
              </a:rPr>
              <a:t>There are two (2) forms of outreach programs:</a:t>
            </a:r>
          </a:p>
          <a:p>
            <a:pPr marL="685800" lvl="1" indent="-228600">
              <a:buSzPts val="2400"/>
              <a:buFont typeface="Arial" panose="020B0604020202020204" pitchFamily="34" charset="0"/>
              <a:buChar char="•"/>
            </a:pPr>
            <a:endParaRPr lang="en-US" sz="1600" b="1" kern="1200" dirty="0">
              <a:solidFill>
                <a:schemeClr val="tx1"/>
              </a:solidFill>
              <a:latin typeface="+mn-lt"/>
              <a:ea typeface="+mn-ea"/>
              <a:cs typeface="+mn-cs"/>
            </a:endParaRPr>
          </a:p>
          <a:p>
            <a:pPr marL="742950" lvl="1" indent="0" algn="just">
              <a:buSzPts val="2400"/>
              <a:buNone/>
            </a:pPr>
            <a:endParaRPr lang="en-US" b="1" kern="1200" dirty="0">
              <a:solidFill>
                <a:schemeClr val="tx1"/>
              </a:solidFill>
              <a:latin typeface="+mn-lt"/>
              <a:ea typeface="+mn-ea"/>
              <a:cs typeface="+mn-cs"/>
            </a:endParaRPr>
          </a:p>
          <a:p>
            <a:pPr marL="742950" lvl="1" indent="0" algn="just">
              <a:buSzPts val="2400"/>
              <a:buNone/>
            </a:pPr>
            <a:r>
              <a:rPr lang="en-US" b="1" kern="1200" dirty="0">
                <a:solidFill>
                  <a:schemeClr val="tx1"/>
                </a:solidFill>
                <a:latin typeface="+mn-lt"/>
                <a:ea typeface="+mn-ea"/>
                <a:cs typeface="+mn-cs"/>
              </a:rPr>
              <a:t>Traditional:</a:t>
            </a:r>
          </a:p>
          <a:p>
            <a:pPr marL="742950" lvl="1" indent="0" algn="just">
              <a:buSzPts val="2400"/>
              <a:buNone/>
            </a:pPr>
            <a:endParaRPr lang="en-US" b="1" kern="1200" dirty="0">
              <a:solidFill>
                <a:schemeClr val="tx1"/>
              </a:solidFill>
              <a:latin typeface="+mn-lt"/>
              <a:ea typeface="+mn-ea"/>
              <a:cs typeface="+mn-cs"/>
            </a:endParaRPr>
          </a:p>
          <a:p>
            <a:pPr marL="514350" lvl="1" indent="-285750" algn="just">
              <a:buSzPts val="2400"/>
              <a:buFont typeface="Wingdings" panose="05000000000000000000" pitchFamily="2" charset="2"/>
              <a:buChar char="§"/>
            </a:pPr>
            <a:r>
              <a:rPr lang="en-MY" b="1" kern="1200" dirty="0">
                <a:solidFill>
                  <a:schemeClr val="tx1"/>
                </a:solidFill>
                <a:latin typeface="+mn-lt"/>
                <a:ea typeface="+mn-ea"/>
                <a:cs typeface="+mn-cs"/>
              </a:rPr>
              <a:t>Face-to-Face Interaction: </a:t>
            </a:r>
            <a:r>
              <a:rPr lang="en-MY" kern="1200" dirty="0">
                <a:solidFill>
                  <a:schemeClr val="tx1"/>
                </a:solidFill>
                <a:latin typeface="+mn-lt"/>
                <a:ea typeface="+mn-ea"/>
                <a:cs typeface="+mn-cs"/>
              </a:rPr>
              <a:t>Include events, workshops, seminars,  orientations.</a:t>
            </a:r>
          </a:p>
          <a:p>
            <a:pPr marL="228600" lvl="1" indent="0" algn="just">
              <a:buSzPts val="2400"/>
              <a:buNone/>
            </a:pPr>
            <a:endParaRPr lang="en-MY" kern="1200" dirty="0">
              <a:solidFill>
                <a:schemeClr val="tx1"/>
              </a:solidFill>
              <a:latin typeface="+mn-lt"/>
              <a:ea typeface="+mn-ea"/>
              <a:cs typeface="+mn-cs"/>
            </a:endParaRPr>
          </a:p>
          <a:p>
            <a:pPr marL="514350" lvl="1" indent="-285750" algn="just">
              <a:buSzPts val="2400"/>
              <a:buFont typeface="Wingdings" panose="05000000000000000000" pitchFamily="2" charset="2"/>
              <a:buChar char="§"/>
            </a:pPr>
            <a:r>
              <a:rPr lang="en-MY" b="1" kern="1200" dirty="0">
                <a:solidFill>
                  <a:schemeClr val="tx1"/>
                </a:solidFill>
                <a:latin typeface="+mn-lt"/>
                <a:ea typeface="+mn-ea"/>
                <a:cs typeface="+mn-cs"/>
              </a:rPr>
              <a:t>Tangible Materials: </a:t>
            </a:r>
            <a:r>
              <a:rPr lang="en-MY" kern="1200" dirty="0">
                <a:solidFill>
                  <a:schemeClr val="tx1"/>
                </a:solidFill>
                <a:latin typeface="+mn-lt"/>
                <a:ea typeface="+mn-ea"/>
                <a:cs typeface="+mn-cs"/>
              </a:rPr>
              <a:t>physical materials such as brochures, flyers, posters, and banners to convey information and messages to the audience.</a:t>
            </a:r>
          </a:p>
          <a:p>
            <a:pPr marL="228600" lvl="1" indent="0" algn="just">
              <a:buSzPts val="2400"/>
              <a:buNone/>
            </a:pPr>
            <a:endParaRPr lang="en-MY" kern="1200" dirty="0">
              <a:solidFill>
                <a:schemeClr val="tx1"/>
              </a:solidFill>
              <a:latin typeface="+mn-lt"/>
              <a:ea typeface="+mn-ea"/>
              <a:cs typeface="+mn-cs"/>
            </a:endParaRPr>
          </a:p>
          <a:p>
            <a:pPr marL="514350" lvl="1" indent="-285750" algn="just">
              <a:buSzPts val="2400"/>
              <a:buFont typeface="Wingdings" panose="05000000000000000000" pitchFamily="2" charset="2"/>
              <a:buChar char="§"/>
            </a:pPr>
            <a:r>
              <a:rPr lang="en-MY" b="1" kern="1200" dirty="0">
                <a:solidFill>
                  <a:schemeClr val="tx1"/>
                </a:solidFill>
                <a:latin typeface="+mn-lt"/>
                <a:ea typeface="+mn-ea"/>
                <a:cs typeface="+mn-cs"/>
              </a:rPr>
              <a:t>Local Presence: </a:t>
            </a:r>
            <a:r>
              <a:rPr lang="en-MY" kern="1200" dirty="0">
                <a:solidFill>
                  <a:schemeClr val="tx1"/>
                </a:solidFill>
                <a:latin typeface="+mn-lt"/>
                <a:ea typeface="+mn-ea"/>
                <a:cs typeface="+mn-cs"/>
              </a:rPr>
              <a:t>Reaching out to specific local communities or geographic areas.</a:t>
            </a:r>
          </a:p>
          <a:p>
            <a:pPr marL="228600" lvl="1" indent="0" algn="just">
              <a:buSzPts val="2400"/>
              <a:buNone/>
            </a:pPr>
            <a:endParaRPr lang="en-US" sz="1600" kern="1200" dirty="0">
              <a:solidFill>
                <a:schemeClr val="tx1"/>
              </a:solidFill>
              <a:latin typeface="+mn-lt"/>
              <a:ea typeface="+mn-ea"/>
              <a:cs typeface="+mn-cs"/>
            </a:endParaRPr>
          </a:p>
          <a:p>
            <a:pPr marL="228600" lvl="1" indent="0" algn="just">
              <a:buSzPts val="2400"/>
              <a:buNone/>
            </a:pPr>
            <a:r>
              <a:rPr lang="en-US" sz="1600" b="1" kern="1200" dirty="0">
                <a:solidFill>
                  <a:schemeClr val="tx1"/>
                </a:solidFill>
                <a:latin typeface="+mn-lt"/>
                <a:ea typeface="+mn-ea"/>
                <a:cs typeface="+mn-cs"/>
              </a:rPr>
              <a:t>        </a:t>
            </a:r>
          </a:p>
          <a:p>
            <a:pPr marL="457200" lvl="1" indent="-228600">
              <a:buSzPts val="2400"/>
              <a:buFont typeface="Arial" panose="020B0604020202020204" pitchFamily="34" charset="0"/>
              <a:buChar char="•"/>
            </a:pPr>
            <a:endParaRPr lang="en-US" sz="800" kern="1200" dirty="0">
              <a:solidFill>
                <a:schemeClr val="tx1"/>
              </a:solidFill>
              <a:latin typeface="+mn-lt"/>
              <a:ea typeface="+mn-ea"/>
              <a:cs typeface="+mn-cs"/>
            </a:endParaRPr>
          </a:p>
          <a:p>
            <a:pPr marL="457200" lvl="1" indent="-228600">
              <a:buSzPts val="2400"/>
              <a:buFont typeface="Arial" panose="020B0604020202020204" pitchFamily="34" charset="0"/>
              <a:buChar char="•"/>
            </a:pPr>
            <a:endParaRPr lang="en-US" sz="800" kern="1200" dirty="0">
              <a:solidFill>
                <a:schemeClr val="tx1"/>
              </a:solidFill>
              <a:latin typeface="+mn-lt"/>
              <a:ea typeface="+mn-ea"/>
              <a:cs typeface="+mn-cs"/>
            </a:endParaRPr>
          </a:p>
          <a:p>
            <a:pPr marL="457200" lvl="1" indent="-228600">
              <a:buSzPts val="2400"/>
              <a:buFont typeface="Arial" panose="020B0604020202020204" pitchFamily="34" charset="0"/>
              <a:buChar char="•"/>
            </a:pPr>
            <a:endParaRPr lang="en-US" sz="800" kern="1200" dirty="0">
              <a:solidFill>
                <a:schemeClr val="tx1"/>
              </a:solidFill>
              <a:latin typeface="+mn-lt"/>
              <a:ea typeface="+mn-ea"/>
              <a:cs typeface="+mn-cs"/>
            </a:endParaRPr>
          </a:p>
        </p:txBody>
      </p:sp>
      <p:sp>
        <p:nvSpPr>
          <p:cNvPr id="5" name="Slide Number Placeholder 4">
            <a:extLst>
              <a:ext uri="{FF2B5EF4-FFF2-40B4-BE49-F238E27FC236}">
                <a16:creationId xmlns:a16="http://schemas.microsoft.com/office/drawing/2014/main" id="{F581CA89-B10B-B224-0484-2AC205AF09CE}"/>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spcAft>
                <a:spcPts val="600"/>
              </a:spcAft>
              <a:buClrTx/>
              <a:defRPr/>
            </a:pPr>
            <a:fld id="{00000000-1234-1234-1234-123412341234}" type="slidenum">
              <a:rPr lang="en-US" kern="1200">
                <a:solidFill>
                  <a:srgbClr val="FFFFFF"/>
                </a:solidFill>
                <a:ea typeface="+mn-ea"/>
                <a:cs typeface="+mn-cs"/>
              </a:rPr>
              <a:pPr>
                <a:spcAft>
                  <a:spcPts val="600"/>
                </a:spcAft>
                <a:buClrTx/>
                <a:defRPr/>
              </a:pPr>
              <a:t>15</a:t>
            </a:fld>
            <a:endParaRPr lang="en-US" kern="1200">
              <a:solidFill>
                <a:srgbClr val="FFFFFF"/>
              </a:solidFill>
              <a:ea typeface="+mn-ea"/>
              <a:cs typeface="+mn-cs"/>
            </a:endParaRPr>
          </a:p>
        </p:txBody>
      </p:sp>
      <p:pic>
        <p:nvPicPr>
          <p:cNvPr id="6" name="Picture 5">
            <a:extLst>
              <a:ext uri="{FF2B5EF4-FFF2-40B4-BE49-F238E27FC236}">
                <a16:creationId xmlns:a16="http://schemas.microsoft.com/office/drawing/2014/main" id="{5E49823B-BB6A-AF71-0452-1C6494BCC9BB}"/>
              </a:ext>
            </a:extLst>
          </p:cNvPr>
          <p:cNvPicPr>
            <a:picLocks noChangeAspect="1"/>
          </p:cNvPicPr>
          <p:nvPr/>
        </p:nvPicPr>
        <p:blipFill>
          <a:blip r:embed="rId3"/>
          <a:stretch>
            <a:fillRect/>
          </a:stretch>
        </p:blipFill>
        <p:spPr>
          <a:xfrm>
            <a:off x="386034" y="1339062"/>
            <a:ext cx="509842" cy="855498"/>
          </a:xfrm>
          <a:prstGeom prst="rect">
            <a:avLst/>
          </a:prstGeom>
        </p:spPr>
      </p:pic>
      <p:sp>
        <p:nvSpPr>
          <p:cNvPr id="4" name="TextBox 3">
            <a:extLst>
              <a:ext uri="{FF2B5EF4-FFF2-40B4-BE49-F238E27FC236}">
                <a16:creationId xmlns:a16="http://schemas.microsoft.com/office/drawing/2014/main" id="{68E63387-541F-F2F3-F8E2-A14C33698F80}"/>
              </a:ext>
            </a:extLst>
          </p:cNvPr>
          <p:cNvSpPr txBox="1"/>
          <p:nvPr/>
        </p:nvSpPr>
        <p:spPr>
          <a:xfrm>
            <a:off x="71120" y="5791200"/>
            <a:ext cx="6424797" cy="146880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1200" b="1" kern="1200" dirty="0">
                <a:solidFill>
                  <a:schemeClr val="tx1"/>
                </a:solidFill>
                <a:latin typeface="+mj-lt"/>
                <a:ea typeface="+mj-ea"/>
                <a:cs typeface="+mj-cs"/>
              </a:rPr>
              <a:t>Source:</a:t>
            </a:r>
          </a:p>
          <a:p>
            <a:pPr>
              <a:lnSpc>
                <a:spcPct val="90000"/>
              </a:lnSpc>
              <a:spcBef>
                <a:spcPct val="0"/>
              </a:spcBef>
              <a:spcAft>
                <a:spcPts val="600"/>
              </a:spcAft>
            </a:pPr>
            <a:r>
              <a:rPr lang="en-US" sz="1200" kern="1200" dirty="0">
                <a:solidFill>
                  <a:schemeClr val="tx1"/>
                </a:solidFill>
                <a:latin typeface="+mj-lt"/>
                <a:ea typeface="+mj-ea"/>
                <a:cs typeface="+mj-cs"/>
              </a:rPr>
              <a:t>Meyers-Martin, C., &amp; Lampert, L. D. (2013). Mind the gap: academic library outreach and EOP. Reference Services Review, 41(2). DOI 10.1108/00907321311326156</a:t>
            </a:r>
          </a:p>
        </p:txBody>
      </p:sp>
      <p:pic>
        <p:nvPicPr>
          <p:cNvPr id="8" name="Picture 7">
            <a:extLst>
              <a:ext uri="{FF2B5EF4-FFF2-40B4-BE49-F238E27FC236}">
                <a16:creationId xmlns:a16="http://schemas.microsoft.com/office/drawing/2014/main" id="{20EBC5FD-68C9-A488-29E0-02B1563E5DBA}"/>
              </a:ext>
            </a:extLst>
          </p:cNvPr>
          <p:cNvPicPr>
            <a:picLocks noChangeAspect="1"/>
          </p:cNvPicPr>
          <p:nvPr/>
        </p:nvPicPr>
        <p:blipFill>
          <a:blip r:embed="rId4"/>
          <a:stretch>
            <a:fillRect/>
          </a:stretch>
        </p:blipFill>
        <p:spPr>
          <a:xfrm>
            <a:off x="6625530" y="1462405"/>
            <a:ext cx="5147310" cy="34315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6B279347-E820-BB01-790A-91F1AA954A72}"/>
              </a:ext>
            </a:extLst>
          </p:cNvPr>
          <p:cNvSpPr txBox="1"/>
          <p:nvPr/>
        </p:nvSpPr>
        <p:spPr>
          <a:xfrm>
            <a:off x="6567036" y="5389882"/>
            <a:ext cx="5624963" cy="685799"/>
          </a:xfrm>
          <a:prstGeom prst="rect">
            <a:avLst/>
          </a:prstGeom>
          <a:solidFill>
            <a:srgbClr val="000000">
              <a:alpha val="50000"/>
            </a:srgbClr>
          </a:solidFill>
          <a:ln>
            <a:noFill/>
          </a:ln>
        </p:spPr>
        <p:txBody>
          <a:bodyPr wrap="square">
            <a:noAutofit/>
          </a:bodyPr>
          <a:lstStyle/>
          <a:p>
            <a:pPr algn="ctr">
              <a:spcAft>
                <a:spcPts val="600"/>
              </a:spcAft>
            </a:pPr>
            <a:r>
              <a:rPr lang="en-MY" sz="1300" b="1" i="0" dirty="0">
                <a:solidFill>
                  <a:srgbClr val="FFFFFF"/>
                </a:solidFill>
                <a:effectLst/>
                <a:latin typeface="+mn-lt"/>
                <a:ea typeface="+mn-ea"/>
                <a:cs typeface="+mn-cs"/>
              </a:rPr>
              <a:t>Credit: Image courtesy of SULAM “</a:t>
            </a:r>
            <a:r>
              <a:rPr lang="fi-FI" sz="1300" b="1" dirty="0">
                <a:solidFill>
                  <a:srgbClr val="FFFFFF"/>
                </a:solidFill>
                <a:latin typeface="+mn-lt"/>
                <a:ea typeface="+mn-ea"/>
                <a:cs typeface="+mn-cs"/>
              </a:rPr>
              <a:t>Rise of New Media at the Orang Asli Community in Shah Alam”, UiTM Shah Alam via NST</a:t>
            </a:r>
            <a:endParaRPr lang="en-MY" sz="1300" b="1" dirty="0">
              <a:solidFill>
                <a:srgbClr val="FFFFFF"/>
              </a:solidFill>
              <a:latin typeface="+mn-lt"/>
              <a:ea typeface="+mn-ea"/>
              <a:cs typeface="+mn-cs"/>
            </a:endParaRPr>
          </a:p>
        </p:txBody>
      </p:sp>
    </p:spTree>
    <p:extLst>
      <p:ext uri="{BB962C8B-B14F-4D97-AF65-F5344CB8AC3E}">
        <p14:creationId xmlns:p14="http://schemas.microsoft.com/office/powerpoint/2010/main" val="314549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EFF0117-D3EA-921C-F422-90D6665B8FE3}"/>
              </a:ext>
            </a:extLst>
          </p:cNvPr>
          <p:cNvPicPr>
            <a:picLocks noChangeAspect="1"/>
          </p:cNvPicPr>
          <p:nvPr/>
        </p:nvPicPr>
        <p:blipFill rotWithShape="1">
          <a:blip r:embed="rId2"/>
          <a:srcRect t="9487" r="-2" b="2818"/>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5" name="Picture 4">
            <a:extLst>
              <a:ext uri="{FF2B5EF4-FFF2-40B4-BE49-F238E27FC236}">
                <a16:creationId xmlns:a16="http://schemas.microsoft.com/office/drawing/2014/main" id="{4CE8FCC0-D0E5-022F-B979-8D0673795DDD}"/>
              </a:ext>
            </a:extLst>
          </p:cNvPr>
          <p:cNvPicPr>
            <a:picLocks noChangeAspect="1"/>
          </p:cNvPicPr>
          <p:nvPr/>
        </p:nvPicPr>
        <p:blipFill rotWithShape="1">
          <a:blip r:embed="rId3"/>
          <a:srcRect r="2801" b="1"/>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4" name="Freeform: Shape 13">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20" name="Rectangle 19">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89E1AB7-D1EA-BAF9-2E78-37093194C162}"/>
              </a:ext>
            </a:extLst>
          </p:cNvPr>
          <p:cNvSpPr>
            <a:spLocks noGrp="1"/>
          </p:cNvSpPr>
          <p:nvPr>
            <p:ph type="sldNum" idx="12"/>
          </p:nvPr>
        </p:nvSpPr>
        <p:spPr>
          <a:xfrm>
            <a:off x="10345032" y="6356350"/>
            <a:ext cx="140805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a:solidFill>
                  <a:schemeClr val="bg1"/>
                </a:solidFill>
                <a:latin typeface="+mn-lt"/>
                <a:ea typeface="+mn-ea"/>
                <a:cs typeface="+mn-cs"/>
              </a:rPr>
              <a:pPr lvl="0" indent="0">
                <a:spcBef>
                  <a:spcPts val="0"/>
                </a:spcBef>
                <a:spcAft>
                  <a:spcPts val="600"/>
                </a:spcAft>
                <a:buNone/>
              </a:pPr>
              <a:t>16</a:t>
            </a:fld>
            <a:endParaRPr lang="en-US" kern="1200">
              <a:solidFill>
                <a:schemeClr val="bg1"/>
              </a:solidFill>
              <a:latin typeface="+mn-lt"/>
              <a:ea typeface="+mn-ea"/>
              <a:cs typeface="+mn-cs"/>
            </a:endParaRPr>
          </a:p>
        </p:txBody>
      </p:sp>
      <p:sp>
        <p:nvSpPr>
          <p:cNvPr id="8" name="Google Shape;138;p8">
            <a:extLst>
              <a:ext uri="{FF2B5EF4-FFF2-40B4-BE49-F238E27FC236}">
                <a16:creationId xmlns:a16="http://schemas.microsoft.com/office/drawing/2014/main" id="{82504160-4155-D196-DF80-A55224DA0A83}"/>
              </a:ext>
            </a:extLst>
          </p:cNvPr>
          <p:cNvSpPr txBox="1">
            <a:spLocks noGrp="1"/>
          </p:cNvSpPr>
          <p:nvPr>
            <p:ph type="body" idx="1"/>
          </p:nvPr>
        </p:nvSpPr>
        <p:spPr>
          <a:xfrm>
            <a:off x="256421" y="179377"/>
            <a:ext cx="5251751" cy="6542098"/>
          </a:xfrm>
          <a:prstGeom prst="rect">
            <a:avLst/>
          </a:prstGeom>
        </p:spPr>
        <p:txBody>
          <a:bodyPr spcFirstLastPara="1" vert="horz" lIns="91440" tIns="45720" rIns="91440" bIns="45720" rtlCol="0" anchorCtr="0">
            <a:normAutofit/>
          </a:bodyPr>
          <a:lstStyle/>
          <a:p>
            <a:pPr marL="0" lvl="0" indent="0">
              <a:spcBef>
                <a:spcPts val="0"/>
              </a:spcBef>
              <a:buClr>
                <a:srgbClr val="000000"/>
              </a:buClr>
              <a:buSzPts val="2800"/>
              <a:buNone/>
            </a:pPr>
            <a:r>
              <a:rPr lang="en-US" sz="2000" b="1" i="1" kern="1200" dirty="0">
                <a:solidFill>
                  <a:schemeClr val="tx1"/>
                </a:solidFill>
                <a:latin typeface="+mn-lt"/>
                <a:ea typeface="+mn-ea"/>
                <a:cs typeface="+mn-cs"/>
              </a:rPr>
              <a:t>2.3 Forms of Outreach Programs</a:t>
            </a:r>
            <a:endParaRPr lang="en-US" sz="2000" b="1" kern="1200" dirty="0">
              <a:solidFill>
                <a:schemeClr val="tx1"/>
              </a:solidFill>
              <a:latin typeface="+mn-lt"/>
              <a:ea typeface="+mn-ea"/>
              <a:cs typeface="+mn-cs"/>
            </a:endParaRPr>
          </a:p>
          <a:p>
            <a:pPr marL="228600" lvl="1" indent="0">
              <a:buSzPts val="2400"/>
              <a:buNone/>
            </a:pPr>
            <a:endParaRPr lang="en-US" sz="1600" kern="1200" dirty="0">
              <a:solidFill>
                <a:schemeClr val="tx1"/>
              </a:solidFill>
              <a:latin typeface="+mn-lt"/>
              <a:ea typeface="+mn-ea"/>
              <a:cs typeface="+mn-cs"/>
            </a:endParaRPr>
          </a:p>
          <a:p>
            <a:pPr marL="228600" lvl="1" indent="0" algn="just">
              <a:buSzPts val="2400"/>
              <a:buNone/>
            </a:pPr>
            <a:endParaRPr lang="en-US" sz="2000" b="1" kern="1200" dirty="0">
              <a:solidFill>
                <a:schemeClr val="tx1"/>
              </a:solidFill>
              <a:latin typeface="+mn-lt"/>
              <a:ea typeface="+mn-ea"/>
              <a:cs typeface="+mn-cs"/>
            </a:endParaRPr>
          </a:p>
          <a:p>
            <a:pPr marL="228600" lvl="1" indent="0" algn="just">
              <a:buSzPts val="2400"/>
              <a:buNone/>
            </a:pPr>
            <a:r>
              <a:rPr lang="en-US" sz="2000" b="1" kern="1200" dirty="0">
                <a:solidFill>
                  <a:schemeClr val="tx1"/>
                </a:solidFill>
                <a:latin typeface="+mn-lt"/>
                <a:ea typeface="+mn-ea"/>
                <a:cs typeface="+mn-cs"/>
              </a:rPr>
              <a:t>         Online format:</a:t>
            </a:r>
          </a:p>
          <a:p>
            <a:pPr marL="228600" lvl="1" indent="0" algn="just">
              <a:buSzPts val="2400"/>
              <a:buNone/>
            </a:pPr>
            <a:endParaRPr lang="en-US" sz="2000" b="1" kern="1200" dirty="0">
              <a:solidFill>
                <a:schemeClr val="tx1"/>
              </a:solidFill>
              <a:latin typeface="+mn-lt"/>
              <a:ea typeface="+mn-ea"/>
              <a:cs typeface="+mn-cs"/>
            </a:endParaRPr>
          </a:p>
          <a:p>
            <a:pPr marL="514350" lvl="1" indent="-285750" algn="just">
              <a:buSzPts val="2400"/>
              <a:buFont typeface="Wingdings" panose="05000000000000000000" pitchFamily="2" charset="2"/>
              <a:buChar char="§"/>
            </a:pPr>
            <a:r>
              <a:rPr lang="en-US" sz="1800" b="1" kern="1200" dirty="0">
                <a:solidFill>
                  <a:schemeClr val="tx1"/>
                </a:solidFill>
                <a:latin typeface="+mn-lt"/>
                <a:ea typeface="+mn-ea"/>
                <a:cs typeface="+mn-cs"/>
              </a:rPr>
              <a:t>Digital Platforms:</a:t>
            </a:r>
            <a:r>
              <a:rPr lang="en-US" sz="1800" kern="1200" dirty="0">
                <a:solidFill>
                  <a:schemeClr val="tx1"/>
                </a:solidFill>
                <a:latin typeface="+mn-lt"/>
                <a:ea typeface="+mn-ea"/>
                <a:cs typeface="+mn-cs"/>
              </a:rPr>
              <a:t> such as websites, social media, email newsletters, webinars, podcasts.</a:t>
            </a:r>
          </a:p>
          <a:p>
            <a:pPr marL="228600" lvl="1" indent="0" algn="just">
              <a:buSzPts val="2400"/>
              <a:buNone/>
            </a:pPr>
            <a:endParaRPr lang="en-US" sz="1800" kern="1200" dirty="0">
              <a:solidFill>
                <a:schemeClr val="tx1"/>
              </a:solidFill>
              <a:latin typeface="+mn-lt"/>
              <a:ea typeface="+mn-ea"/>
              <a:cs typeface="+mn-cs"/>
            </a:endParaRPr>
          </a:p>
          <a:p>
            <a:pPr marL="514350" lvl="1" indent="-285750" algn="just">
              <a:buSzPts val="2400"/>
              <a:buFont typeface="Wingdings" panose="05000000000000000000" pitchFamily="2" charset="2"/>
              <a:buChar char="§"/>
            </a:pPr>
            <a:r>
              <a:rPr lang="en-US" sz="1800" b="1" kern="1200" dirty="0">
                <a:solidFill>
                  <a:schemeClr val="tx1"/>
                </a:solidFill>
                <a:latin typeface="+mn-lt"/>
                <a:ea typeface="+mn-ea"/>
                <a:cs typeface="+mn-cs"/>
              </a:rPr>
              <a:t>Global Reach:</a:t>
            </a:r>
            <a:r>
              <a:rPr lang="en-US" sz="1800" kern="1200" dirty="0">
                <a:solidFill>
                  <a:schemeClr val="tx1"/>
                </a:solidFill>
                <a:latin typeface="+mn-lt"/>
                <a:ea typeface="+mn-ea"/>
                <a:cs typeface="+mn-cs"/>
              </a:rPr>
              <a:t> Online programs can reach a broader and more diverse audience.</a:t>
            </a:r>
          </a:p>
          <a:p>
            <a:pPr marL="228600" lvl="1" indent="0" algn="just">
              <a:buSzPts val="2400"/>
              <a:buNone/>
            </a:pPr>
            <a:endParaRPr lang="en-US" sz="1800" kern="1200" dirty="0">
              <a:solidFill>
                <a:schemeClr val="tx1"/>
              </a:solidFill>
              <a:latin typeface="+mn-lt"/>
              <a:ea typeface="+mn-ea"/>
              <a:cs typeface="+mn-cs"/>
            </a:endParaRPr>
          </a:p>
          <a:p>
            <a:pPr marL="514350" lvl="1" indent="-285750" algn="just">
              <a:buSzPts val="2400"/>
              <a:buFont typeface="Wingdings" panose="05000000000000000000" pitchFamily="2" charset="2"/>
              <a:buChar char="§"/>
            </a:pPr>
            <a:r>
              <a:rPr lang="en-US" sz="1800" b="1" kern="1200" dirty="0">
                <a:solidFill>
                  <a:schemeClr val="tx1"/>
                </a:solidFill>
                <a:latin typeface="+mn-lt"/>
                <a:ea typeface="+mn-ea"/>
                <a:cs typeface="+mn-cs"/>
              </a:rPr>
              <a:t>Interactivity:</a:t>
            </a:r>
            <a:r>
              <a:rPr lang="en-US" sz="1800" kern="1200" dirty="0">
                <a:solidFill>
                  <a:schemeClr val="tx1"/>
                </a:solidFill>
                <a:latin typeface="+mn-lt"/>
                <a:ea typeface="+mn-ea"/>
                <a:cs typeface="+mn-cs"/>
              </a:rPr>
              <a:t> real-time engagement and feedback.</a:t>
            </a:r>
          </a:p>
          <a:p>
            <a:pPr marL="228600" lvl="1" indent="0" algn="just">
              <a:buSzPts val="2400"/>
              <a:buNone/>
            </a:pPr>
            <a:endParaRPr lang="en-US" sz="1800" kern="1200" dirty="0">
              <a:solidFill>
                <a:schemeClr val="tx1"/>
              </a:solidFill>
              <a:latin typeface="+mn-lt"/>
              <a:ea typeface="+mn-ea"/>
              <a:cs typeface="+mn-cs"/>
            </a:endParaRPr>
          </a:p>
          <a:p>
            <a:pPr marL="514350" lvl="1" indent="-285750" algn="just">
              <a:buSzPts val="2400"/>
              <a:buFont typeface="Wingdings" panose="05000000000000000000" pitchFamily="2" charset="2"/>
              <a:buChar char="§"/>
            </a:pPr>
            <a:r>
              <a:rPr lang="en-US" sz="1800" b="1" kern="1200" dirty="0">
                <a:solidFill>
                  <a:schemeClr val="tx1"/>
                </a:solidFill>
                <a:latin typeface="+mn-lt"/>
                <a:ea typeface="+mn-ea"/>
                <a:cs typeface="+mn-cs"/>
              </a:rPr>
              <a:t>Cost-Effective:</a:t>
            </a:r>
            <a:r>
              <a:rPr lang="en-US" sz="1800" kern="1200" dirty="0">
                <a:solidFill>
                  <a:schemeClr val="tx1"/>
                </a:solidFill>
                <a:latin typeface="+mn-lt"/>
                <a:ea typeface="+mn-ea"/>
                <a:cs typeface="+mn-cs"/>
              </a:rPr>
              <a:t> cost-effective in terms of production and distribution of materials and reaching a larger audience with fewer resources.</a:t>
            </a:r>
          </a:p>
          <a:p>
            <a:pPr marL="457200" lvl="1" indent="-228600">
              <a:buSzPts val="2400"/>
              <a:buFont typeface="Arial" panose="020B0604020202020204" pitchFamily="34" charset="0"/>
              <a:buChar char="•"/>
            </a:pPr>
            <a:endParaRPr lang="en-US" sz="800" kern="1200" dirty="0">
              <a:solidFill>
                <a:schemeClr val="tx1"/>
              </a:solidFill>
              <a:latin typeface="+mn-lt"/>
              <a:ea typeface="+mn-ea"/>
              <a:cs typeface="+mn-cs"/>
            </a:endParaRPr>
          </a:p>
          <a:p>
            <a:pPr marL="457200" lvl="1" indent="-228600">
              <a:buSzPts val="2400"/>
              <a:buFont typeface="Arial" panose="020B0604020202020204" pitchFamily="34" charset="0"/>
              <a:buChar char="•"/>
            </a:pPr>
            <a:endParaRPr lang="en-US" sz="800" kern="1200" dirty="0">
              <a:solidFill>
                <a:schemeClr val="tx1"/>
              </a:solidFill>
              <a:latin typeface="+mn-lt"/>
              <a:ea typeface="+mn-ea"/>
              <a:cs typeface="+mn-cs"/>
            </a:endParaRPr>
          </a:p>
          <a:p>
            <a:pPr marL="457200" lvl="1" indent="-228600">
              <a:buSzPts val="2400"/>
              <a:buFont typeface="Arial" panose="020B0604020202020204" pitchFamily="34" charset="0"/>
              <a:buChar char="•"/>
            </a:pPr>
            <a:endParaRPr lang="en-US" sz="800" kern="1200" dirty="0">
              <a:solidFill>
                <a:schemeClr val="tx1"/>
              </a:solidFill>
              <a:latin typeface="+mn-lt"/>
              <a:ea typeface="+mn-ea"/>
              <a:cs typeface="+mn-cs"/>
            </a:endParaRPr>
          </a:p>
        </p:txBody>
      </p:sp>
      <p:pic>
        <p:nvPicPr>
          <p:cNvPr id="9" name="Picture 8">
            <a:extLst>
              <a:ext uri="{FF2B5EF4-FFF2-40B4-BE49-F238E27FC236}">
                <a16:creationId xmlns:a16="http://schemas.microsoft.com/office/drawing/2014/main" id="{BA80387F-B4A5-3F29-62CF-6B3FF49F4579}"/>
              </a:ext>
            </a:extLst>
          </p:cNvPr>
          <p:cNvPicPr>
            <a:picLocks noChangeAspect="1"/>
          </p:cNvPicPr>
          <p:nvPr/>
        </p:nvPicPr>
        <p:blipFill>
          <a:blip r:embed="rId4"/>
          <a:stretch>
            <a:fillRect/>
          </a:stretch>
        </p:blipFill>
        <p:spPr>
          <a:xfrm>
            <a:off x="489097" y="815923"/>
            <a:ext cx="560881" cy="804742"/>
          </a:xfrm>
          <a:prstGeom prst="rect">
            <a:avLst/>
          </a:prstGeom>
        </p:spPr>
      </p:pic>
      <p:sp>
        <p:nvSpPr>
          <p:cNvPr id="10" name="TextBox 9">
            <a:extLst>
              <a:ext uri="{FF2B5EF4-FFF2-40B4-BE49-F238E27FC236}">
                <a16:creationId xmlns:a16="http://schemas.microsoft.com/office/drawing/2014/main" id="{DC62496D-9793-F466-5666-00DD90C7F139}"/>
              </a:ext>
            </a:extLst>
          </p:cNvPr>
          <p:cNvSpPr txBox="1"/>
          <p:nvPr/>
        </p:nvSpPr>
        <p:spPr>
          <a:xfrm>
            <a:off x="4883022" y="6172201"/>
            <a:ext cx="7308978" cy="685799"/>
          </a:xfrm>
          <a:prstGeom prst="rect">
            <a:avLst/>
          </a:prstGeom>
          <a:solidFill>
            <a:srgbClr val="000000">
              <a:alpha val="50000"/>
            </a:srgbClr>
          </a:solidFill>
          <a:ln>
            <a:noFill/>
          </a:ln>
        </p:spPr>
        <p:txBody>
          <a:bodyPr wrap="square">
            <a:noAutofit/>
          </a:bodyPr>
          <a:lstStyle/>
          <a:p>
            <a:pPr algn="ctr">
              <a:spcAft>
                <a:spcPts val="600"/>
              </a:spcAft>
            </a:pPr>
            <a:r>
              <a:rPr lang="en-MY" sz="1300" b="1" i="0" dirty="0">
                <a:solidFill>
                  <a:srgbClr val="FFFFFF"/>
                </a:solidFill>
                <a:effectLst/>
                <a:latin typeface="+mn-lt"/>
                <a:ea typeface="+mn-ea"/>
                <a:cs typeface="+mn-cs"/>
              </a:rPr>
              <a:t>Credit: Image courtesy of e-SULAM </a:t>
            </a:r>
            <a:r>
              <a:rPr lang="fi-FI" sz="1300" b="1" dirty="0">
                <a:solidFill>
                  <a:srgbClr val="FFFFFF"/>
                </a:solidFill>
                <a:latin typeface="+mn-lt"/>
                <a:ea typeface="+mn-ea"/>
                <a:cs typeface="+mn-cs"/>
              </a:rPr>
              <a:t>Break All Language Barriers!, APB UiTM via FB </a:t>
            </a:r>
            <a:endParaRPr lang="en-MY" sz="1300" b="1" dirty="0">
              <a:solidFill>
                <a:srgbClr val="FFFFFF"/>
              </a:solidFill>
              <a:latin typeface="+mn-lt"/>
              <a:ea typeface="+mn-ea"/>
              <a:cs typeface="+mn-cs"/>
            </a:endParaRPr>
          </a:p>
        </p:txBody>
      </p:sp>
    </p:spTree>
    <p:extLst>
      <p:ext uri="{BB962C8B-B14F-4D97-AF65-F5344CB8AC3E}">
        <p14:creationId xmlns:p14="http://schemas.microsoft.com/office/powerpoint/2010/main" val="1820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20" name="Rectangle 19">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89E1AB7-D1EA-BAF9-2E78-37093194C162}"/>
              </a:ext>
            </a:extLst>
          </p:cNvPr>
          <p:cNvSpPr>
            <a:spLocks noGrp="1"/>
          </p:cNvSpPr>
          <p:nvPr>
            <p:ph type="sldNum" idx="12"/>
          </p:nvPr>
        </p:nvSpPr>
        <p:spPr>
          <a:xfrm>
            <a:off x="10345032" y="6356350"/>
            <a:ext cx="140805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a:solidFill>
                  <a:schemeClr val="bg1"/>
                </a:solidFill>
                <a:latin typeface="+mn-lt"/>
                <a:ea typeface="+mn-ea"/>
                <a:cs typeface="+mn-cs"/>
              </a:rPr>
              <a:pPr lvl="0" indent="0">
                <a:spcBef>
                  <a:spcPts val="0"/>
                </a:spcBef>
                <a:spcAft>
                  <a:spcPts val="600"/>
                </a:spcAft>
                <a:buNone/>
              </a:pPr>
              <a:t>17</a:t>
            </a:fld>
            <a:endParaRPr lang="en-US" kern="1200">
              <a:solidFill>
                <a:schemeClr val="bg1"/>
              </a:solidFill>
              <a:latin typeface="+mn-lt"/>
              <a:ea typeface="+mn-ea"/>
              <a:cs typeface="+mn-cs"/>
            </a:endParaRPr>
          </a:p>
        </p:txBody>
      </p:sp>
      <p:sp>
        <p:nvSpPr>
          <p:cNvPr id="8" name="Google Shape;138;p8">
            <a:extLst>
              <a:ext uri="{FF2B5EF4-FFF2-40B4-BE49-F238E27FC236}">
                <a16:creationId xmlns:a16="http://schemas.microsoft.com/office/drawing/2014/main" id="{82504160-4155-D196-DF80-A55224DA0A83}"/>
              </a:ext>
            </a:extLst>
          </p:cNvPr>
          <p:cNvSpPr txBox="1">
            <a:spLocks noGrp="1"/>
          </p:cNvSpPr>
          <p:nvPr>
            <p:ph type="body" idx="1"/>
          </p:nvPr>
        </p:nvSpPr>
        <p:spPr>
          <a:xfrm>
            <a:off x="256421" y="179377"/>
            <a:ext cx="5251751" cy="6542098"/>
          </a:xfrm>
          <a:prstGeom prst="rect">
            <a:avLst/>
          </a:prstGeom>
        </p:spPr>
        <p:txBody>
          <a:bodyPr spcFirstLastPara="1" vert="horz" lIns="91440" tIns="45720" rIns="91440" bIns="45720" rtlCol="0" anchorCtr="0">
            <a:normAutofit/>
          </a:bodyPr>
          <a:lstStyle/>
          <a:p>
            <a:pPr marL="0" lvl="0" indent="0">
              <a:spcBef>
                <a:spcPts val="0"/>
              </a:spcBef>
              <a:buClr>
                <a:srgbClr val="000000"/>
              </a:buClr>
              <a:buSzPts val="2800"/>
              <a:buNone/>
            </a:pPr>
            <a:r>
              <a:rPr lang="en-US" sz="2000" b="1" i="1" kern="1200" dirty="0">
                <a:solidFill>
                  <a:schemeClr val="tx1"/>
                </a:solidFill>
                <a:latin typeface="+mn-lt"/>
                <a:ea typeface="+mn-ea"/>
                <a:cs typeface="+mn-cs"/>
              </a:rPr>
              <a:t>2.3 Forms of Outreach Programs</a:t>
            </a:r>
            <a:endParaRPr lang="en-US" sz="2000" b="1" kern="1200" dirty="0">
              <a:solidFill>
                <a:schemeClr val="tx1"/>
              </a:solidFill>
              <a:latin typeface="+mn-lt"/>
              <a:ea typeface="+mn-ea"/>
              <a:cs typeface="+mn-cs"/>
            </a:endParaRPr>
          </a:p>
          <a:p>
            <a:pPr marL="228600" lvl="1" indent="0">
              <a:buSzPts val="2400"/>
              <a:buNone/>
            </a:pPr>
            <a:endParaRPr lang="en-US" sz="1600" kern="1200" dirty="0">
              <a:solidFill>
                <a:schemeClr val="tx1"/>
              </a:solidFill>
              <a:latin typeface="+mn-lt"/>
              <a:ea typeface="+mn-ea"/>
              <a:cs typeface="+mn-cs"/>
            </a:endParaRPr>
          </a:p>
          <a:p>
            <a:pPr marL="228600" lvl="1" indent="0" algn="just">
              <a:buSzPts val="2400"/>
              <a:buNone/>
            </a:pPr>
            <a:endParaRPr lang="en-US" sz="2000" b="1" kern="1200" dirty="0">
              <a:solidFill>
                <a:schemeClr val="tx1"/>
              </a:solidFill>
              <a:latin typeface="+mn-lt"/>
              <a:ea typeface="+mn-ea"/>
              <a:cs typeface="+mn-cs"/>
            </a:endParaRPr>
          </a:p>
          <a:p>
            <a:pPr marL="228600" lvl="1" indent="0" algn="just">
              <a:buSzPts val="2400"/>
              <a:buNone/>
            </a:pPr>
            <a:r>
              <a:rPr lang="en-US" sz="2000" b="1" kern="1200" dirty="0">
                <a:solidFill>
                  <a:schemeClr val="tx1"/>
                </a:solidFill>
                <a:latin typeface="+mn-lt"/>
                <a:ea typeface="+mn-ea"/>
                <a:cs typeface="+mn-cs"/>
              </a:rPr>
              <a:t>         Online format (eSULAM):</a:t>
            </a:r>
          </a:p>
          <a:p>
            <a:pPr marL="228600" lvl="1" indent="0" algn="just">
              <a:buSzPts val="2400"/>
              <a:buNone/>
            </a:pPr>
            <a:endParaRPr lang="en-US" sz="2000" b="1" kern="1200" dirty="0">
              <a:solidFill>
                <a:schemeClr val="tx1"/>
              </a:solidFill>
              <a:latin typeface="+mn-lt"/>
              <a:ea typeface="+mn-ea"/>
              <a:cs typeface="+mn-cs"/>
            </a:endParaRPr>
          </a:p>
          <a:p>
            <a:pPr marL="514350" lvl="1" indent="-285750" algn="just">
              <a:buSzPts val="2400"/>
              <a:buFont typeface="Wingdings" panose="05000000000000000000" pitchFamily="2" charset="2"/>
              <a:buChar char="§"/>
            </a:pPr>
            <a:r>
              <a:rPr lang="en-MY" sz="1800" kern="1200" dirty="0">
                <a:solidFill>
                  <a:schemeClr val="tx1"/>
                </a:solidFill>
                <a:latin typeface="+mn-lt"/>
                <a:ea typeface="+mn-ea"/>
                <a:cs typeface="+mn-cs"/>
              </a:rPr>
              <a:t>SULAM activities can be conducted face-to-face or online.</a:t>
            </a:r>
          </a:p>
          <a:p>
            <a:pPr marL="228600" lvl="1" indent="0" algn="just">
              <a:buSzPts val="2400"/>
            </a:pPr>
            <a:endParaRPr lang="en-MY" sz="1800" kern="1200" dirty="0">
              <a:solidFill>
                <a:schemeClr val="tx1"/>
              </a:solidFill>
              <a:latin typeface="+mn-lt"/>
              <a:ea typeface="+mn-ea"/>
              <a:cs typeface="+mn-cs"/>
            </a:endParaRPr>
          </a:p>
          <a:p>
            <a:pPr marL="514350" lvl="1" indent="-285750" algn="just">
              <a:buSzPts val="2400"/>
              <a:buFont typeface="Wingdings" panose="05000000000000000000" pitchFamily="2" charset="2"/>
              <a:buChar char="§"/>
            </a:pPr>
            <a:r>
              <a:rPr lang="en-MY" sz="1800" kern="1200" dirty="0">
                <a:solidFill>
                  <a:schemeClr val="tx1"/>
                </a:solidFill>
                <a:latin typeface="+mn-lt"/>
                <a:ea typeface="+mn-ea"/>
                <a:cs typeface="+mn-cs"/>
              </a:rPr>
              <a:t>eSULAM can take place entirely online or partially depending on the suitability of the community project.</a:t>
            </a:r>
          </a:p>
          <a:p>
            <a:pPr marL="228600" lvl="1" indent="0" algn="just">
              <a:buSzPts val="2400"/>
            </a:pPr>
            <a:endParaRPr lang="en-MY" sz="1800" kern="1200" dirty="0">
              <a:solidFill>
                <a:schemeClr val="tx1"/>
              </a:solidFill>
              <a:latin typeface="+mn-lt"/>
              <a:ea typeface="+mn-ea"/>
              <a:cs typeface="+mn-cs"/>
            </a:endParaRPr>
          </a:p>
          <a:p>
            <a:pPr marL="514350" lvl="1" indent="-285750" algn="just">
              <a:buSzPts val="2400"/>
              <a:buFont typeface="Wingdings" panose="05000000000000000000" pitchFamily="2" charset="2"/>
              <a:buChar char="§"/>
            </a:pPr>
            <a:r>
              <a:rPr lang="en-MY" sz="1800" kern="1200" dirty="0">
                <a:solidFill>
                  <a:schemeClr val="tx1"/>
                </a:solidFill>
                <a:latin typeface="+mn-lt"/>
                <a:ea typeface="+mn-ea"/>
                <a:cs typeface="+mn-cs"/>
              </a:rPr>
              <a:t>The definition of community needs to be clarified, and projects intended for eSULAM implementation should also align with the desires or requirements of the community.</a:t>
            </a:r>
          </a:p>
          <a:p>
            <a:pPr marL="457200" lvl="1" indent="-228600">
              <a:buSzPts val="2400"/>
              <a:buFont typeface="Arial" panose="020B0604020202020204" pitchFamily="34" charset="0"/>
              <a:buChar char="•"/>
            </a:pPr>
            <a:endParaRPr lang="en-US" sz="800" kern="1200" dirty="0">
              <a:solidFill>
                <a:schemeClr val="tx1"/>
              </a:solidFill>
              <a:latin typeface="+mn-lt"/>
              <a:ea typeface="+mn-ea"/>
              <a:cs typeface="+mn-cs"/>
            </a:endParaRPr>
          </a:p>
          <a:p>
            <a:pPr marL="457200" lvl="1" indent="-228600">
              <a:buSzPts val="2400"/>
              <a:buFont typeface="Arial" panose="020B0604020202020204" pitchFamily="34" charset="0"/>
              <a:buChar char="•"/>
            </a:pPr>
            <a:endParaRPr lang="en-US" sz="800" kern="1200" dirty="0">
              <a:solidFill>
                <a:schemeClr val="tx1"/>
              </a:solidFill>
              <a:latin typeface="+mn-lt"/>
              <a:ea typeface="+mn-ea"/>
              <a:cs typeface="+mn-cs"/>
            </a:endParaRPr>
          </a:p>
        </p:txBody>
      </p:sp>
      <p:sp>
        <p:nvSpPr>
          <p:cNvPr id="2" name="Google Shape;138;p8">
            <a:extLst>
              <a:ext uri="{FF2B5EF4-FFF2-40B4-BE49-F238E27FC236}">
                <a16:creationId xmlns:a16="http://schemas.microsoft.com/office/drawing/2014/main" id="{DD2A7F43-542E-AFF8-879E-530077503E1B}"/>
              </a:ext>
            </a:extLst>
          </p:cNvPr>
          <p:cNvSpPr txBox="1">
            <a:spLocks/>
          </p:cNvSpPr>
          <p:nvPr/>
        </p:nvSpPr>
        <p:spPr>
          <a:xfrm>
            <a:off x="6096000" y="179377"/>
            <a:ext cx="5251751" cy="6542098"/>
          </a:xfrm>
          <a:prstGeom prst="rect">
            <a:avLst/>
          </a:prstGeom>
          <a:noFill/>
          <a:ln>
            <a:noFill/>
          </a:ln>
        </p:spPr>
        <p:txBody>
          <a:bodyPr spcFirstLastPara="1" vert="horz" wrap="square" lIns="91440" tIns="45720" rIns="91440" bIns="45720" rtlCol="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pPr marL="228600" lvl="1" indent="0">
              <a:buSzPts val="2400"/>
            </a:pPr>
            <a:endParaRPr lang="en-US" sz="1600" kern="1200" dirty="0">
              <a:solidFill>
                <a:schemeClr val="tx1"/>
              </a:solidFill>
              <a:latin typeface="+mn-lt"/>
              <a:ea typeface="+mn-ea"/>
              <a:cs typeface="+mn-cs"/>
            </a:endParaRPr>
          </a:p>
          <a:p>
            <a:pPr marL="228600" lvl="1" indent="0" algn="just">
              <a:buSzPts val="2400"/>
            </a:pPr>
            <a:endParaRPr lang="en-US" b="1" kern="1200" dirty="0">
              <a:solidFill>
                <a:schemeClr val="tx1"/>
              </a:solidFill>
              <a:latin typeface="+mn-lt"/>
              <a:ea typeface="+mn-ea"/>
              <a:cs typeface="+mn-cs"/>
            </a:endParaRPr>
          </a:p>
          <a:p>
            <a:pPr marL="228600" lvl="1" indent="0" algn="just">
              <a:buSzPts val="2400"/>
            </a:pPr>
            <a:r>
              <a:rPr lang="en-US" b="1" kern="1200" dirty="0">
                <a:solidFill>
                  <a:schemeClr val="tx1"/>
                </a:solidFill>
                <a:latin typeface="+mn-lt"/>
                <a:ea typeface="+mn-ea"/>
                <a:cs typeface="+mn-cs"/>
              </a:rPr>
              <a:t>         </a:t>
            </a:r>
          </a:p>
          <a:p>
            <a:pPr marL="228600" lvl="1" indent="0" algn="ctr">
              <a:buSzPts val="2400"/>
            </a:pPr>
            <a:r>
              <a:rPr lang="en-US" b="1" kern="1200" dirty="0">
                <a:solidFill>
                  <a:schemeClr val="tx1"/>
                </a:solidFill>
                <a:latin typeface="+mn-lt"/>
                <a:ea typeface="+mn-ea"/>
                <a:cs typeface="+mn-cs"/>
              </a:rPr>
              <a:t>Online format (eSULAM):</a:t>
            </a:r>
          </a:p>
          <a:p>
            <a:pPr marL="228600" lvl="1" indent="0" algn="just">
              <a:buSzPts val="2400"/>
            </a:pPr>
            <a:endParaRPr lang="en-US" b="1" kern="1200" dirty="0">
              <a:solidFill>
                <a:schemeClr val="tx1"/>
              </a:solidFill>
              <a:latin typeface="+mn-lt"/>
              <a:ea typeface="+mn-ea"/>
              <a:cs typeface="+mn-cs"/>
            </a:endParaRPr>
          </a:p>
          <a:p>
            <a:pPr marL="514350" lvl="1" indent="-285750" algn="just">
              <a:buSzPts val="2400"/>
              <a:buFont typeface="Wingdings" panose="05000000000000000000" pitchFamily="2" charset="2"/>
              <a:buChar char="§"/>
            </a:pPr>
            <a:r>
              <a:rPr lang="en-MY" sz="1800" kern="1200" dirty="0">
                <a:solidFill>
                  <a:schemeClr val="tx1"/>
                </a:solidFill>
                <a:latin typeface="+mn-lt"/>
                <a:ea typeface="+mn-ea"/>
                <a:cs typeface="+mn-cs"/>
              </a:rPr>
              <a:t>To ensure the effectiveness of eSULAM implementation, effective communication through electronic media is essential and documented.</a:t>
            </a:r>
          </a:p>
          <a:p>
            <a:pPr marL="228600" lvl="1" indent="0" algn="just">
              <a:buSzPts val="2400"/>
            </a:pPr>
            <a:endParaRPr lang="en-MY" sz="1800" kern="1200" dirty="0">
              <a:solidFill>
                <a:schemeClr val="tx1"/>
              </a:solidFill>
              <a:latin typeface="+mn-lt"/>
              <a:ea typeface="+mn-ea"/>
              <a:cs typeface="+mn-cs"/>
            </a:endParaRPr>
          </a:p>
          <a:p>
            <a:pPr marL="514350" lvl="1" indent="-285750" algn="just">
              <a:buSzPts val="2400"/>
              <a:buFont typeface="Wingdings" panose="05000000000000000000" pitchFamily="2" charset="2"/>
              <a:buChar char="§"/>
            </a:pPr>
            <a:r>
              <a:rPr lang="en-MY" sz="1800" kern="1200" dirty="0">
                <a:solidFill>
                  <a:schemeClr val="tx1"/>
                </a:solidFill>
                <a:latin typeface="+mn-lt"/>
                <a:ea typeface="+mn-ea"/>
                <a:cs typeface="+mn-cs"/>
              </a:rPr>
              <a:t>Examples of community activities: website development for promotion, online businesses, YouTube content, or video production based on community needs.</a:t>
            </a:r>
            <a:endParaRPr lang="en-US" sz="1800" kern="1200" dirty="0">
              <a:solidFill>
                <a:schemeClr val="tx1"/>
              </a:solidFill>
              <a:latin typeface="+mn-lt"/>
              <a:ea typeface="+mn-ea"/>
              <a:cs typeface="+mn-cs"/>
            </a:endParaRPr>
          </a:p>
          <a:p>
            <a:pPr marL="457200" lvl="1">
              <a:buSzPts val="2400"/>
              <a:buFont typeface="Arial" panose="020B0604020202020204" pitchFamily="34" charset="0"/>
              <a:buChar char="•"/>
            </a:pPr>
            <a:endParaRPr lang="en-US" sz="800" kern="1200" dirty="0">
              <a:solidFill>
                <a:schemeClr val="tx1"/>
              </a:solidFill>
              <a:latin typeface="+mn-lt"/>
              <a:ea typeface="+mn-ea"/>
              <a:cs typeface="+mn-cs"/>
            </a:endParaRPr>
          </a:p>
          <a:p>
            <a:pPr marL="457200" lvl="1">
              <a:buSzPts val="2400"/>
              <a:buFont typeface="Arial" panose="020B0604020202020204" pitchFamily="34" charset="0"/>
              <a:buChar char="•"/>
            </a:pPr>
            <a:endParaRPr lang="en-US" sz="800" kern="1200" dirty="0">
              <a:solidFill>
                <a:schemeClr val="tx1"/>
              </a:solidFill>
              <a:latin typeface="+mn-lt"/>
              <a:ea typeface="+mn-ea"/>
              <a:cs typeface="+mn-cs"/>
            </a:endParaRPr>
          </a:p>
        </p:txBody>
      </p:sp>
    </p:spTree>
    <p:extLst>
      <p:ext uri="{BB962C8B-B14F-4D97-AF65-F5344CB8AC3E}">
        <p14:creationId xmlns:p14="http://schemas.microsoft.com/office/powerpoint/2010/main" val="230362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74" name="Rectangle 173">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6" name="Freeform: Shape 175">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8" name="Google Shape;168;p12"/>
          <p:cNvSpPr txBox="1">
            <a:spLocks noGrp="1"/>
          </p:cNvSpPr>
          <p:nvPr>
            <p:ph type="body" idx="1"/>
          </p:nvPr>
        </p:nvSpPr>
        <p:spPr>
          <a:xfrm>
            <a:off x="346557" y="230154"/>
            <a:ext cx="6403044" cy="6126196"/>
          </a:xfrm>
          <a:prstGeom prst="rect">
            <a:avLst/>
          </a:prstGeom>
        </p:spPr>
        <p:txBody>
          <a:bodyPr spcFirstLastPara="1" lIns="91425" tIns="45700" rIns="91425" bIns="45700" anchorCtr="0">
            <a:normAutofit/>
          </a:bodyPr>
          <a:lstStyle/>
          <a:p>
            <a:pPr marL="0" lvl="0" indent="0">
              <a:spcBef>
                <a:spcPts val="0"/>
              </a:spcBef>
              <a:buSzPts val="3200"/>
              <a:buNone/>
            </a:pPr>
            <a:r>
              <a:rPr lang="en-MY" sz="2400" b="1" dirty="0">
                <a:latin typeface="Franklin Gothic Demi (Headings)"/>
                <a:cs typeface="Hadassah Friedlaender" panose="020F0502020204030204" pitchFamily="18" charset="-79"/>
              </a:rPr>
              <a:t>2.4 Categories of Outreach Program Users </a:t>
            </a:r>
            <a:endParaRPr lang="en-MY" sz="2400" dirty="0">
              <a:latin typeface="Franklin Gothic Demi (Headings)"/>
              <a:cs typeface="Hadassah Friedlaender" panose="020F0502020204030204" pitchFamily="18" charset="-79"/>
            </a:endParaRPr>
          </a:p>
          <a:p>
            <a:pPr marL="0" lvl="0" indent="0">
              <a:spcBef>
                <a:spcPts val="0"/>
              </a:spcBef>
              <a:buSzPts val="3200"/>
              <a:buNone/>
            </a:pPr>
            <a:endParaRPr lang="en-MY" dirty="0">
              <a:latin typeface="Franklin Gothic Book (Body)"/>
              <a:cs typeface="Hadassah Friedlaender" panose="020F0502020204030204" pitchFamily="18" charset="-79"/>
            </a:endParaRPr>
          </a:p>
          <a:p>
            <a:pPr marL="0" lvl="0" indent="0">
              <a:spcBef>
                <a:spcPts val="0"/>
              </a:spcBef>
              <a:buSzPts val="3200"/>
              <a:buNone/>
            </a:pPr>
            <a:r>
              <a:rPr lang="en-MY" sz="2000" dirty="0">
                <a:latin typeface="Franklin Gothic Book (Body)"/>
                <a:cs typeface="Hadassah Friedlaender" panose="020F0502020204030204" pitchFamily="18" charset="-79"/>
              </a:rPr>
              <a:t>Here are some five (5) common categories of users for outreach programs</a:t>
            </a:r>
          </a:p>
          <a:p>
            <a:pPr marL="1600200" lvl="3" indent="-101600">
              <a:buSzPts val="2000"/>
              <a:buNone/>
            </a:pPr>
            <a:endParaRPr lang="en-MY" b="1" dirty="0"/>
          </a:p>
          <a:p>
            <a:pPr marL="1555750" lvl="2" indent="-514350">
              <a:buSzPts val="2000"/>
              <a:buAutoNum type="romanLcPeriod"/>
            </a:pPr>
            <a:r>
              <a:rPr lang="en-MY" sz="2800" b="1" dirty="0"/>
              <a:t>Community Groups</a:t>
            </a:r>
          </a:p>
          <a:p>
            <a:pPr marL="1555750" lvl="2" indent="-514350">
              <a:buSzPts val="2000"/>
              <a:buAutoNum type="romanLcPeriod"/>
            </a:pPr>
            <a:r>
              <a:rPr lang="en-MY" sz="2800" b="1" dirty="0"/>
              <a:t>Students and Educators</a:t>
            </a:r>
          </a:p>
          <a:p>
            <a:pPr marL="1555750" lvl="2" indent="-514350">
              <a:buSzPts val="2000"/>
              <a:buAutoNum type="romanLcPeriod" startAt="2"/>
            </a:pPr>
            <a:r>
              <a:rPr lang="en-MY" sz="2800" b="1" dirty="0"/>
              <a:t>Children and Families</a:t>
            </a:r>
          </a:p>
          <a:p>
            <a:pPr marL="1555750" lvl="2" indent="-514350">
              <a:buSzPts val="2000"/>
              <a:buAutoNum type="romanLcPeriod" startAt="3"/>
            </a:pPr>
            <a:r>
              <a:rPr lang="en-MY" sz="2800" b="1" dirty="0"/>
              <a:t>Teens and Young Adults</a:t>
            </a:r>
          </a:p>
          <a:p>
            <a:pPr marL="1555750" lvl="2" indent="-514350">
              <a:buSzPts val="2000"/>
              <a:buAutoNum type="romanLcPeriod" startAt="4"/>
            </a:pPr>
            <a:r>
              <a:rPr lang="en-MY" sz="2800" b="1" dirty="0"/>
              <a:t>Special Populations</a:t>
            </a:r>
          </a:p>
        </p:txBody>
      </p:sp>
      <p:sp>
        <p:nvSpPr>
          <p:cNvPr id="187" name="Oval 177">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Shape 179">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90" name="Straight Connector 181">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1" name="Freeform: Shape 183">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8" name="Freeform: Shape 187">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 name="Slide Number Placeholder 2">
            <a:extLst>
              <a:ext uri="{FF2B5EF4-FFF2-40B4-BE49-F238E27FC236}">
                <a16:creationId xmlns:a16="http://schemas.microsoft.com/office/drawing/2014/main" id="{13AA4A29-246C-1578-3D26-41AE986D76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2" name="Picture 1">
            <a:extLst>
              <a:ext uri="{FF2B5EF4-FFF2-40B4-BE49-F238E27FC236}">
                <a16:creationId xmlns:a16="http://schemas.microsoft.com/office/drawing/2014/main" id="{6DE8B5AD-BA04-E8D3-1DD5-C3EA57093C81}"/>
              </a:ext>
            </a:extLst>
          </p:cNvPr>
          <p:cNvPicPr>
            <a:picLocks noChangeAspect="1"/>
          </p:cNvPicPr>
          <p:nvPr/>
        </p:nvPicPr>
        <p:blipFill>
          <a:blip r:embed="rId3"/>
          <a:stretch>
            <a:fillRect/>
          </a:stretch>
        </p:blipFill>
        <p:spPr>
          <a:xfrm>
            <a:off x="6749601" y="2431175"/>
            <a:ext cx="5000625" cy="1990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74" name="Rectangle 173">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6" name="Freeform: Shape 175">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8" name="Google Shape;168;p12"/>
          <p:cNvSpPr txBox="1">
            <a:spLocks noGrp="1"/>
          </p:cNvSpPr>
          <p:nvPr>
            <p:ph type="body" idx="1"/>
          </p:nvPr>
        </p:nvSpPr>
        <p:spPr>
          <a:xfrm>
            <a:off x="346557" y="230154"/>
            <a:ext cx="6403044" cy="6126196"/>
          </a:xfrm>
          <a:prstGeom prst="rect">
            <a:avLst/>
          </a:prstGeom>
        </p:spPr>
        <p:txBody>
          <a:bodyPr spcFirstLastPara="1" lIns="91425" tIns="45700" rIns="91425" bIns="45700" anchorCtr="0">
            <a:normAutofit/>
          </a:bodyPr>
          <a:lstStyle/>
          <a:p>
            <a:pPr marL="0" lvl="0" indent="0">
              <a:spcBef>
                <a:spcPts val="0"/>
              </a:spcBef>
              <a:buSzPts val="3200"/>
              <a:buNone/>
            </a:pPr>
            <a:r>
              <a:rPr lang="en-MY" sz="2400" b="1" dirty="0">
                <a:latin typeface="Franklin Gothic Demi (Headings)"/>
                <a:cs typeface="Hadassah Friedlaender" panose="020F0502020204030204" pitchFamily="18" charset="-79"/>
              </a:rPr>
              <a:t>2.4 Categories of Outreach Program Users </a:t>
            </a:r>
            <a:endParaRPr lang="en-MY" sz="2400" dirty="0">
              <a:latin typeface="Franklin Gothic Demi (Headings)"/>
              <a:cs typeface="Hadassah Friedlaender" panose="020F0502020204030204" pitchFamily="18" charset="-79"/>
            </a:endParaRPr>
          </a:p>
          <a:p>
            <a:pPr marL="1600200" lvl="3" indent="-101600">
              <a:buSzPts val="2000"/>
              <a:buNone/>
            </a:pPr>
            <a:endParaRPr lang="en-MY" b="1" dirty="0"/>
          </a:p>
          <a:p>
            <a:pPr marL="1041400" lvl="2" indent="0">
              <a:buSzPts val="2000"/>
              <a:buNone/>
            </a:pPr>
            <a:r>
              <a:rPr lang="en-MY" b="1" dirty="0"/>
              <a:t>i. 	Community Groups:</a:t>
            </a:r>
          </a:p>
          <a:p>
            <a:pPr marL="1384300" lvl="2">
              <a:buSzPts val="2000"/>
              <a:buFont typeface="Wingdings" panose="05000000000000000000" pitchFamily="2" charset="2"/>
              <a:buChar char="§"/>
            </a:pPr>
            <a:r>
              <a:rPr lang="en-MY" dirty="0"/>
              <a:t>to address their specific information needs and interests. These groups may include organizations, nonprofits. </a:t>
            </a:r>
          </a:p>
          <a:p>
            <a:pPr marL="1041400" lvl="2" indent="0">
              <a:buSzPts val="2000"/>
              <a:buNone/>
            </a:pPr>
            <a:endParaRPr lang="en-MY" dirty="0"/>
          </a:p>
          <a:p>
            <a:pPr marL="1384300" lvl="2">
              <a:buSzPts val="2000"/>
              <a:buFont typeface="Wingdings" panose="05000000000000000000" pitchFamily="2" charset="2"/>
              <a:buChar char="§"/>
            </a:pPr>
            <a:r>
              <a:rPr lang="en-MY" dirty="0"/>
              <a:t>“ Kumpulan orang yang </a:t>
            </a:r>
            <a:r>
              <a:rPr lang="en-MY" dirty="0" err="1"/>
              <a:t>tinggal</a:t>
            </a:r>
            <a:r>
              <a:rPr lang="en-MY" dirty="0"/>
              <a:t> di </a:t>
            </a:r>
            <a:r>
              <a:rPr lang="en-MY" dirty="0" err="1"/>
              <a:t>sesuatu</a:t>
            </a:r>
            <a:r>
              <a:rPr lang="en-MY" dirty="0"/>
              <a:t> </a:t>
            </a:r>
            <a:r>
              <a:rPr lang="en-MY" dirty="0" err="1"/>
              <a:t>daerah</a:t>
            </a:r>
            <a:r>
              <a:rPr lang="en-MY" dirty="0"/>
              <a:t> </a:t>
            </a:r>
            <a:r>
              <a:rPr lang="en-MY" dirty="0" err="1"/>
              <a:t>atau</a:t>
            </a:r>
            <a:r>
              <a:rPr lang="en-MY" dirty="0"/>
              <a:t> negara, Masyarakat (di </a:t>
            </a:r>
            <a:r>
              <a:rPr lang="en-MY" dirty="0" err="1"/>
              <a:t>sesuatu</a:t>
            </a:r>
            <a:r>
              <a:rPr lang="en-MY" dirty="0"/>
              <a:t> </a:t>
            </a:r>
            <a:r>
              <a:rPr lang="en-MY" dirty="0" err="1"/>
              <a:t>tempat</a:t>
            </a:r>
            <a:r>
              <a:rPr lang="en-MY" dirty="0"/>
              <a:t> </a:t>
            </a:r>
            <a:r>
              <a:rPr lang="en-MY" dirty="0" err="1"/>
              <a:t>atau</a:t>
            </a:r>
            <a:r>
              <a:rPr lang="en-MY" dirty="0"/>
              <a:t> negara), orang </a:t>
            </a:r>
            <a:r>
              <a:rPr lang="en-MY" dirty="0" err="1"/>
              <a:t>ramai</a:t>
            </a:r>
            <a:r>
              <a:rPr lang="en-MY" dirty="0"/>
              <a:t> </a:t>
            </a:r>
            <a:r>
              <a:rPr lang="en-MY" dirty="0" err="1"/>
              <a:t>umumnya</a:t>
            </a:r>
            <a:r>
              <a:rPr lang="en-MY" dirty="0"/>
              <a:t>”.</a:t>
            </a:r>
          </a:p>
          <a:p>
            <a:pPr marL="1041400" lvl="2" indent="0">
              <a:buSzPts val="2000"/>
              <a:buNone/>
            </a:pPr>
            <a:r>
              <a:rPr lang="en-MY" dirty="0"/>
              <a:t>(Dewan Bahasa dan Pustaka </a:t>
            </a:r>
            <a:r>
              <a:rPr lang="en-MY" dirty="0" err="1"/>
              <a:t>Edisi</a:t>
            </a:r>
            <a:r>
              <a:rPr lang="en-MY" dirty="0"/>
              <a:t> </a:t>
            </a:r>
            <a:r>
              <a:rPr lang="en-MY" dirty="0" err="1"/>
              <a:t>Keempat</a:t>
            </a:r>
            <a:r>
              <a:rPr lang="en-MY" dirty="0"/>
              <a:t>, 2015)</a:t>
            </a:r>
          </a:p>
          <a:p>
            <a:pPr marL="1041400" lvl="2" indent="0">
              <a:buSzPts val="2000"/>
              <a:buNone/>
            </a:pPr>
            <a:r>
              <a:rPr lang="en-MY" dirty="0"/>
              <a:t> </a:t>
            </a:r>
          </a:p>
          <a:p>
            <a:pPr marL="1384300" lvl="2">
              <a:buSzPts val="2000"/>
              <a:buFont typeface="Wingdings" panose="05000000000000000000" pitchFamily="2" charset="2"/>
              <a:buChar char="§"/>
            </a:pPr>
            <a:r>
              <a:rPr lang="en-MY" dirty="0"/>
              <a:t>“… </a:t>
            </a:r>
            <a:r>
              <a:rPr lang="en-MY" dirty="0" err="1"/>
              <a:t>konsep</a:t>
            </a:r>
            <a:r>
              <a:rPr lang="en-MY" dirty="0"/>
              <a:t> </a:t>
            </a:r>
            <a:r>
              <a:rPr lang="en-MY" dirty="0" err="1"/>
              <a:t>komuniti</a:t>
            </a:r>
            <a:r>
              <a:rPr lang="en-MY" dirty="0"/>
              <a:t> </a:t>
            </a:r>
            <a:r>
              <a:rPr lang="en-MY" dirty="0" err="1"/>
              <a:t>adalah</a:t>
            </a:r>
            <a:r>
              <a:rPr lang="en-MY" dirty="0"/>
              <a:t> </a:t>
            </a:r>
            <a:r>
              <a:rPr lang="en-MY" dirty="0" err="1"/>
              <a:t>merujuk</a:t>
            </a:r>
            <a:r>
              <a:rPr lang="en-MY" dirty="0"/>
              <a:t> </a:t>
            </a:r>
            <a:r>
              <a:rPr lang="en-MY" dirty="0" err="1"/>
              <a:t>kepada</a:t>
            </a:r>
            <a:r>
              <a:rPr lang="en-MY" dirty="0"/>
              <a:t> </a:t>
            </a:r>
            <a:r>
              <a:rPr lang="en-MY" dirty="0" err="1"/>
              <a:t>kelompok-kelompok</a:t>
            </a:r>
            <a:r>
              <a:rPr lang="en-MY" dirty="0"/>
              <a:t> </a:t>
            </a:r>
            <a:r>
              <a:rPr lang="en-MY" dirty="0" err="1"/>
              <a:t>kecil</a:t>
            </a:r>
            <a:r>
              <a:rPr lang="en-MY" dirty="0"/>
              <a:t> </a:t>
            </a:r>
            <a:r>
              <a:rPr lang="en-MY" dirty="0" err="1"/>
              <a:t>masyarakat</a:t>
            </a:r>
            <a:r>
              <a:rPr lang="en-MY" dirty="0"/>
              <a:t> yang </a:t>
            </a:r>
            <a:r>
              <a:rPr lang="en-MY" dirty="0" err="1"/>
              <a:t>berada</a:t>
            </a:r>
            <a:r>
              <a:rPr lang="en-MY" dirty="0"/>
              <a:t> </a:t>
            </a:r>
            <a:r>
              <a:rPr lang="en-MY" dirty="0" err="1"/>
              <a:t>dalam</a:t>
            </a:r>
            <a:r>
              <a:rPr lang="en-MY" dirty="0"/>
              <a:t> </a:t>
            </a:r>
            <a:r>
              <a:rPr lang="en-MY" dirty="0" err="1"/>
              <a:t>satu-satu</a:t>
            </a:r>
            <a:r>
              <a:rPr lang="en-MY" dirty="0"/>
              <a:t> </a:t>
            </a:r>
            <a:r>
              <a:rPr lang="en-MY" dirty="0" err="1"/>
              <a:t>kawasan</a:t>
            </a:r>
            <a:r>
              <a:rPr lang="en-MY" dirty="0"/>
              <a:t> </a:t>
            </a:r>
            <a:r>
              <a:rPr lang="en-MY" dirty="0" err="1"/>
              <a:t>tertentu</a:t>
            </a:r>
            <a:r>
              <a:rPr lang="en-MY" dirty="0"/>
              <a:t>…</a:t>
            </a:r>
            <a:r>
              <a:rPr lang="en-MY" dirty="0" err="1"/>
              <a:t>perkataan</a:t>
            </a:r>
            <a:r>
              <a:rPr lang="en-MY" dirty="0"/>
              <a:t> ‘</a:t>
            </a:r>
            <a:r>
              <a:rPr lang="en-MY" dirty="0" err="1"/>
              <a:t>Komuniti</a:t>
            </a:r>
            <a:r>
              <a:rPr lang="en-MY" dirty="0"/>
              <a:t>’ </a:t>
            </a:r>
            <a:r>
              <a:rPr lang="en-MY" dirty="0" err="1"/>
              <a:t>adalah</a:t>
            </a:r>
            <a:r>
              <a:rPr lang="en-MY" dirty="0"/>
              <a:t> </a:t>
            </a:r>
            <a:r>
              <a:rPr lang="en-MY" dirty="0" err="1"/>
              <a:t>berasal</a:t>
            </a:r>
            <a:r>
              <a:rPr lang="en-MY" dirty="0"/>
              <a:t> </a:t>
            </a:r>
            <a:r>
              <a:rPr lang="en-MY" dirty="0" err="1"/>
              <a:t>dari</a:t>
            </a:r>
            <a:r>
              <a:rPr lang="en-MY" dirty="0"/>
              <a:t> </a:t>
            </a:r>
            <a:r>
              <a:rPr lang="en-MY" dirty="0" err="1"/>
              <a:t>bahasa</a:t>
            </a:r>
            <a:r>
              <a:rPr lang="en-MY" dirty="0"/>
              <a:t> </a:t>
            </a:r>
            <a:r>
              <a:rPr lang="en-MY" dirty="0" err="1"/>
              <a:t>Perancis</a:t>
            </a:r>
            <a:r>
              <a:rPr lang="en-MY" dirty="0"/>
              <a:t> </a:t>
            </a:r>
            <a:r>
              <a:rPr lang="en-MY" dirty="0" err="1"/>
              <a:t>kuno</a:t>
            </a:r>
            <a:r>
              <a:rPr lang="en-MY" dirty="0"/>
              <a:t> </a:t>
            </a:r>
            <a:r>
              <a:rPr lang="en-MY" dirty="0" err="1"/>
              <a:t>dipanggil</a:t>
            </a:r>
            <a:r>
              <a:rPr lang="en-MY" dirty="0"/>
              <a:t> ‘</a:t>
            </a:r>
            <a:r>
              <a:rPr lang="en-MY" dirty="0" err="1"/>
              <a:t>communité</a:t>
            </a:r>
            <a:r>
              <a:rPr lang="en-MY" dirty="0"/>
              <a:t>’ yang </a:t>
            </a:r>
            <a:r>
              <a:rPr lang="en-MY" dirty="0" err="1"/>
              <a:t>asalnya</a:t>
            </a:r>
            <a:r>
              <a:rPr lang="en-MY" dirty="0"/>
              <a:t> </a:t>
            </a:r>
            <a:r>
              <a:rPr lang="en-MY" dirty="0" err="1"/>
              <a:t>dari</a:t>
            </a:r>
            <a:r>
              <a:rPr lang="en-MY" dirty="0"/>
              <a:t> </a:t>
            </a:r>
            <a:r>
              <a:rPr lang="en-MY" dirty="0" err="1"/>
              <a:t>bahasa</a:t>
            </a:r>
            <a:r>
              <a:rPr lang="en-MY" dirty="0"/>
              <a:t> Latin </a:t>
            </a:r>
            <a:r>
              <a:rPr lang="en-MY" dirty="0" err="1"/>
              <a:t>dipanggil</a:t>
            </a:r>
            <a:r>
              <a:rPr lang="en-MY" dirty="0"/>
              <a:t> ‘communitas’…” (Abdullah, M. S. et al., 2017)</a:t>
            </a:r>
            <a:endParaRPr lang="en-MY" b="1" dirty="0"/>
          </a:p>
        </p:txBody>
      </p:sp>
      <p:sp>
        <p:nvSpPr>
          <p:cNvPr id="187" name="Oval 177">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Shape 179">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90" name="Straight Connector 181">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1" name="Freeform: Shape 183">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8" name="Freeform: Shape 187">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 name="Slide Number Placeholder 2">
            <a:extLst>
              <a:ext uri="{FF2B5EF4-FFF2-40B4-BE49-F238E27FC236}">
                <a16:creationId xmlns:a16="http://schemas.microsoft.com/office/drawing/2014/main" id="{13AA4A29-246C-1578-3D26-41AE986D76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2" name="Picture 1">
            <a:extLst>
              <a:ext uri="{FF2B5EF4-FFF2-40B4-BE49-F238E27FC236}">
                <a16:creationId xmlns:a16="http://schemas.microsoft.com/office/drawing/2014/main" id="{6DE8B5AD-BA04-E8D3-1DD5-C3EA57093C81}"/>
              </a:ext>
            </a:extLst>
          </p:cNvPr>
          <p:cNvPicPr>
            <a:picLocks noChangeAspect="1"/>
          </p:cNvPicPr>
          <p:nvPr/>
        </p:nvPicPr>
        <p:blipFill>
          <a:blip r:embed="rId3"/>
          <a:stretch>
            <a:fillRect/>
          </a:stretch>
        </p:blipFill>
        <p:spPr>
          <a:xfrm>
            <a:off x="6749601" y="2431175"/>
            <a:ext cx="5000625" cy="1990725"/>
          </a:xfrm>
          <a:prstGeom prst="rect">
            <a:avLst/>
          </a:prstGeom>
        </p:spPr>
      </p:pic>
    </p:spTree>
    <p:extLst>
      <p:ext uri="{BB962C8B-B14F-4D97-AF65-F5344CB8AC3E}">
        <p14:creationId xmlns:p14="http://schemas.microsoft.com/office/powerpoint/2010/main" val="343733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2"/>
          <p:cNvSpPr txBox="1">
            <a:spLocks noGrp="1"/>
          </p:cNvSpPr>
          <p:nvPr>
            <p:ph type="body" sz="quarter" idx="11"/>
          </p:nvPr>
        </p:nvSpPr>
        <p:spPr>
          <a:xfrm>
            <a:off x="2052275" y="2631489"/>
            <a:ext cx="6971982" cy="58879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Milonga"/>
              </a:rPr>
              <a:t>At the end of this lesson students will learn:</a:t>
            </a:r>
            <a:endParaRPr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Milonga"/>
            </a:endParaRPr>
          </a:p>
          <a:p>
            <a:pPr marL="228600" lvl="0" indent="-228600" algn="l" rtl="0">
              <a:lnSpc>
                <a:spcPct val="90000"/>
              </a:lnSpc>
              <a:spcBef>
                <a:spcPts val="1000"/>
              </a:spcBef>
              <a:spcAft>
                <a:spcPts val="0"/>
              </a:spcAft>
              <a:buClr>
                <a:schemeClr val="dk1"/>
              </a:buClr>
              <a:buSzPts val="2800"/>
              <a:buNone/>
            </a:pP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Milonga"/>
              </a:rPr>
              <a:t> </a:t>
            </a:r>
          </a:p>
          <a:p>
            <a:pPr marL="228600" lvl="0" indent="-228600" algn="l" rtl="0">
              <a:lnSpc>
                <a:spcPct val="90000"/>
              </a:lnSpc>
              <a:spcBef>
                <a:spcPts val="1000"/>
              </a:spcBef>
              <a:spcAft>
                <a:spcPts val="0"/>
              </a:spcAft>
              <a:buClr>
                <a:schemeClr val="dk1"/>
              </a:buClr>
              <a:buSzPts val="2800"/>
              <a:buNone/>
            </a:pP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Milonga"/>
              </a:rPr>
              <a:t>  </a:t>
            </a:r>
            <a:r>
              <a:rPr lang="en-MY"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Milonga"/>
              </a:rPr>
              <a:t>Definition of Outreach Programs</a:t>
            </a:r>
          </a:p>
          <a:p>
            <a:pPr marL="228600" lvl="0" indent="-228600" algn="l" rtl="0">
              <a:lnSpc>
                <a:spcPct val="90000"/>
              </a:lnSpc>
              <a:spcBef>
                <a:spcPts val="1000"/>
              </a:spcBef>
              <a:spcAft>
                <a:spcPts val="0"/>
              </a:spcAft>
              <a:buClr>
                <a:schemeClr val="dk1"/>
              </a:buClr>
              <a:buSzPts val="2800"/>
              <a:buNone/>
            </a:pPr>
            <a:r>
              <a:rPr lang="en-MY"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Milonga"/>
              </a:rPr>
              <a:t>  Background of Outreach Programs of Information Agencies</a:t>
            </a: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sym typeface="Milonga"/>
              </a:rPr>
              <a:t> </a:t>
            </a:r>
          </a:p>
        </p:txBody>
      </p:sp>
      <p:sp>
        <p:nvSpPr>
          <p:cNvPr id="97" name="Google Shape;97;p2"/>
          <p:cNvSpPr txBox="1">
            <a:spLocks noGrp="1"/>
          </p:cNvSpPr>
          <p:nvPr>
            <p:ph type="title"/>
          </p:nvPr>
        </p:nvSpPr>
        <p:spPr>
          <a:xfrm>
            <a:off x="4450173" y="2326058"/>
            <a:ext cx="4903377" cy="6108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br>
              <a:rPr lang="en-US" dirty="0"/>
            </a:br>
            <a:br>
              <a:rPr lang="en-US" dirty="0"/>
            </a:br>
            <a:r>
              <a:rPr lang="en-US" dirty="0"/>
              <a:t> </a:t>
            </a:r>
            <a:endParaRPr dirty="0"/>
          </a:p>
        </p:txBody>
      </p:sp>
      <p:pic>
        <p:nvPicPr>
          <p:cNvPr id="4" name="Picture 3">
            <a:extLst>
              <a:ext uri="{FF2B5EF4-FFF2-40B4-BE49-F238E27FC236}">
                <a16:creationId xmlns:a16="http://schemas.microsoft.com/office/drawing/2014/main" id="{E1C0BFE2-06AF-140D-26AE-09B0FFE642E1}"/>
              </a:ext>
            </a:extLst>
          </p:cNvPr>
          <p:cNvPicPr>
            <a:picLocks noChangeAspect="1"/>
          </p:cNvPicPr>
          <p:nvPr/>
        </p:nvPicPr>
        <p:blipFill>
          <a:blip r:embed="rId3"/>
          <a:stretch>
            <a:fillRect/>
          </a:stretch>
        </p:blipFill>
        <p:spPr>
          <a:xfrm>
            <a:off x="1672260" y="3429000"/>
            <a:ext cx="359695" cy="603556"/>
          </a:xfrm>
          <a:prstGeom prst="rect">
            <a:avLst/>
          </a:prstGeom>
        </p:spPr>
      </p:pic>
      <p:pic>
        <p:nvPicPr>
          <p:cNvPr id="5" name="Picture 4">
            <a:extLst>
              <a:ext uri="{FF2B5EF4-FFF2-40B4-BE49-F238E27FC236}">
                <a16:creationId xmlns:a16="http://schemas.microsoft.com/office/drawing/2014/main" id="{98BBEEB5-DDDB-C3D5-1BC0-05218D7E4D6C}"/>
              </a:ext>
            </a:extLst>
          </p:cNvPr>
          <p:cNvPicPr>
            <a:picLocks noChangeAspect="1"/>
          </p:cNvPicPr>
          <p:nvPr/>
        </p:nvPicPr>
        <p:blipFill>
          <a:blip r:embed="rId4"/>
          <a:stretch>
            <a:fillRect/>
          </a:stretch>
        </p:blipFill>
        <p:spPr>
          <a:xfrm>
            <a:off x="1672260" y="4262238"/>
            <a:ext cx="402371" cy="579170"/>
          </a:xfrm>
          <a:prstGeom prst="rect">
            <a:avLst/>
          </a:prstGeom>
        </p:spPr>
      </p:pic>
      <p:pic>
        <p:nvPicPr>
          <p:cNvPr id="6" name="Picture 5">
            <a:extLst>
              <a:ext uri="{FF2B5EF4-FFF2-40B4-BE49-F238E27FC236}">
                <a16:creationId xmlns:a16="http://schemas.microsoft.com/office/drawing/2014/main" id="{3054EE07-B7B2-7709-72CC-ADE3BAF39862}"/>
              </a:ext>
            </a:extLst>
          </p:cNvPr>
          <p:cNvPicPr>
            <a:picLocks noChangeAspect="1"/>
          </p:cNvPicPr>
          <p:nvPr/>
        </p:nvPicPr>
        <p:blipFill>
          <a:blip r:embed="rId5"/>
          <a:stretch>
            <a:fillRect/>
          </a:stretch>
        </p:blipFill>
        <p:spPr>
          <a:xfrm>
            <a:off x="1672260" y="1016659"/>
            <a:ext cx="13301866" cy="13746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74" name="Rectangle 173">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6" name="Freeform: Shape 175">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8" name="Google Shape;168;p12"/>
          <p:cNvSpPr txBox="1">
            <a:spLocks noGrp="1"/>
          </p:cNvSpPr>
          <p:nvPr>
            <p:ph type="body" idx="1"/>
          </p:nvPr>
        </p:nvSpPr>
        <p:spPr>
          <a:xfrm>
            <a:off x="346557" y="230154"/>
            <a:ext cx="6403044" cy="6126196"/>
          </a:xfrm>
          <a:prstGeom prst="rect">
            <a:avLst/>
          </a:prstGeom>
        </p:spPr>
        <p:txBody>
          <a:bodyPr spcFirstLastPara="1" lIns="91425" tIns="45700" rIns="91425" bIns="45700" anchorCtr="0">
            <a:normAutofit/>
          </a:bodyPr>
          <a:lstStyle/>
          <a:p>
            <a:pPr marL="0" lvl="0" indent="0">
              <a:spcBef>
                <a:spcPts val="0"/>
              </a:spcBef>
              <a:buSzPts val="3200"/>
              <a:buNone/>
            </a:pPr>
            <a:r>
              <a:rPr lang="en-MY" sz="2400" b="1" dirty="0">
                <a:latin typeface="Franklin Gothic Demi (Headings)"/>
                <a:cs typeface="Hadassah Friedlaender" panose="020F0502020204030204" pitchFamily="18" charset="-79"/>
              </a:rPr>
              <a:t>2.4 Categories of Outreach Program Users </a:t>
            </a:r>
            <a:endParaRPr lang="en-MY" sz="2400" dirty="0">
              <a:latin typeface="Franklin Gothic Demi (Headings)"/>
              <a:cs typeface="Hadassah Friedlaender" panose="020F0502020204030204" pitchFamily="18" charset="-79"/>
            </a:endParaRPr>
          </a:p>
          <a:p>
            <a:pPr marL="1600200" lvl="3" indent="-101600">
              <a:buSzPts val="2000"/>
              <a:buNone/>
            </a:pPr>
            <a:endParaRPr lang="en-MY" b="1" dirty="0"/>
          </a:p>
          <a:p>
            <a:pPr marL="1600200" lvl="3" indent="-101600">
              <a:buSzPts val="2000"/>
              <a:buNone/>
            </a:pPr>
            <a:endParaRPr lang="en-MY" b="1" dirty="0"/>
          </a:p>
          <a:p>
            <a:pPr marL="1041400" lvl="2" indent="0">
              <a:buSzPts val="2000"/>
              <a:buNone/>
            </a:pPr>
            <a:r>
              <a:rPr lang="en-MY" sz="2400" b="1" dirty="0"/>
              <a:t>ii.	Students and Educators:</a:t>
            </a:r>
          </a:p>
          <a:p>
            <a:pPr marL="1041400" lvl="2" indent="0">
              <a:buSzPts val="2000"/>
              <a:buNone/>
            </a:pPr>
            <a:r>
              <a:rPr lang="en-MY" sz="2400" dirty="0"/>
              <a:t>collaborate with schools and educational institutions.</a:t>
            </a:r>
          </a:p>
          <a:p>
            <a:pPr marL="1041400" lvl="2" indent="0">
              <a:buSzPts val="2000"/>
              <a:buNone/>
            </a:pPr>
            <a:endParaRPr lang="en-MY" sz="2400" b="1" dirty="0"/>
          </a:p>
          <a:p>
            <a:pPr marL="1041400" lvl="2" indent="0">
              <a:buSzPts val="2000"/>
              <a:buNone/>
            </a:pPr>
            <a:r>
              <a:rPr lang="en-MY" sz="2400" b="1" dirty="0"/>
              <a:t>iii.	Children and Families:</a:t>
            </a:r>
          </a:p>
          <a:p>
            <a:pPr marL="1041400" lvl="2" indent="0">
              <a:buSzPts val="2000"/>
              <a:buNone/>
            </a:pPr>
            <a:r>
              <a:rPr lang="en-MY" sz="2400" dirty="0"/>
              <a:t>to promote literacy, lifelong learning.</a:t>
            </a:r>
          </a:p>
          <a:p>
            <a:pPr marL="1041400" lvl="2" indent="0">
              <a:buSzPts val="2000"/>
              <a:buNone/>
            </a:pPr>
            <a:endParaRPr lang="en-MY" sz="2400" b="1" dirty="0"/>
          </a:p>
          <a:p>
            <a:pPr marL="1041400" lvl="2" indent="0">
              <a:buSzPts val="2000"/>
              <a:buNone/>
            </a:pPr>
            <a:r>
              <a:rPr lang="en-MY" sz="2400" b="1" dirty="0"/>
              <a:t>iv.	Teens and Young Adults:</a:t>
            </a:r>
          </a:p>
          <a:p>
            <a:pPr marL="1041400" lvl="2" indent="0">
              <a:buSzPts val="2000"/>
              <a:buNone/>
            </a:pPr>
            <a:r>
              <a:rPr lang="en-MY" sz="2400" dirty="0"/>
              <a:t>tailored to the interests and needs of teenagers and young adults.</a:t>
            </a:r>
          </a:p>
        </p:txBody>
      </p:sp>
      <p:sp>
        <p:nvSpPr>
          <p:cNvPr id="187" name="Oval 177">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Shape 179">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90" name="Straight Connector 181">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1" name="Freeform: Shape 183">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8" name="Freeform: Shape 187">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 name="Slide Number Placeholder 2">
            <a:extLst>
              <a:ext uri="{FF2B5EF4-FFF2-40B4-BE49-F238E27FC236}">
                <a16:creationId xmlns:a16="http://schemas.microsoft.com/office/drawing/2014/main" id="{13AA4A29-246C-1578-3D26-41AE986D76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2" name="Picture 1">
            <a:extLst>
              <a:ext uri="{FF2B5EF4-FFF2-40B4-BE49-F238E27FC236}">
                <a16:creationId xmlns:a16="http://schemas.microsoft.com/office/drawing/2014/main" id="{6DE8B5AD-BA04-E8D3-1DD5-C3EA57093C81}"/>
              </a:ext>
            </a:extLst>
          </p:cNvPr>
          <p:cNvPicPr>
            <a:picLocks noChangeAspect="1"/>
          </p:cNvPicPr>
          <p:nvPr/>
        </p:nvPicPr>
        <p:blipFill>
          <a:blip r:embed="rId3"/>
          <a:stretch>
            <a:fillRect/>
          </a:stretch>
        </p:blipFill>
        <p:spPr>
          <a:xfrm>
            <a:off x="6749601" y="2431175"/>
            <a:ext cx="5000625" cy="1990725"/>
          </a:xfrm>
          <a:prstGeom prst="rect">
            <a:avLst/>
          </a:prstGeom>
        </p:spPr>
      </p:pic>
    </p:spTree>
    <p:extLst>
      <p:ext uri="{BB962C8B-B14F-4D97-AF65-F5344CB8AC3E}">
        <p14:creationId xmlns:p14="http://schemas.microsoft.com/office/powerpoint/2010/main" val="184707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8">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74" name="Rectangle 173">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6" name="Freeform: Shape 175">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8" name="Google Shape;168;p12"/>
          <p:cNvSpPr txBox="1">
            <a:spLocks noGrp="1"/>
          </p:cNvSpPr>
          <p:nvPr>
            <p:ph type="body" idx="1"/>
          </p:nvPr>
        </p:nvSpPr>
        <p:spPr>
          <a:xfrm>
            <a:off x="353229" y="625028"/>
            <a:ext cx="6403044" cy="6126196"/>
          </a:xfrm>
          <a:prstGeom prst="rect">
            <a:avLst/>
          </a:prstGeom>
        </p:spPr>
        <p:txBody>
          <a:bodyPr spcFirstLastPara="1" lIns="91425" tIns="45700" rIns="91425" bIns="45700" anchorCtr="0">
            <a:normAutofit/>
          </a:bodyPr>
          <a:lstStyle/>
          <a:p>
            <a:pPr marL="0" lvl="0" indent="0">
              <a:spcBef>
                <a:spcPts val="0"/>
              </a:spcBef>
              <a:buSzPts val="3200"/>
              <a:buNone/>
            </a:pPr>
            <a:r>
              <a:rPr lang="en-MY" sz="2400" b="1" dirty="0">
                <a:latin typeface="Franklin Gothic Demi (Headings)"/>
                <a:cs typeface="Hadassah Friedlaender" panose="020F0502020204030204" pitchFamily="18" charset="-79"/>
              </a:rPr>
              <a:t>2.4 Categories of Outreach Program Users </a:t>
            </a:r>
            <a:endParaRPr lang="en-MY" sz="2400" dirty="0">
              <a:latin typeface="Franklin Gothic Demi (Headings)"/>
              <a:cs typeface="Hadassah Friedlaender" panose="020F0502020204030204" pitchFamily="18" charset="-79"/>
            </a:endParaRPr>
          </a:p>
          <a:p>
            <a:pPr marL="0" lvl="0" indent="0">
              <a:spcBef>
                <a:spcPts val="0"/>
              </a:spcBef>
              <a:buSzPts val="3200"/>
              <a:buNone/>
            </a:pPr>
            <a:endParaRPr lang="en-MY" dirty="0">
              <a:latin typeface="Franklin Gothic Book (Body)"/>
              <a:cs typeface="Hadassah Friedlaender" panose="020F0502020204030204" pitchFamily="18" charset="-79"/>
            </a:endParaRPr>
          </a:p>
          <a:p>
            <a:pPr marL="1041400" lvl="2" indent="0">
              <a:buSzPts val="2000"/>
              <a:buNone/>
            </a:pPr>
            <a:r>
              <a:rPr lang="en-MY" b="1" dirty="0"/>
              <a:t>v.	Special Populations:</a:t>
            </a:r>
          </a:p>
          <a:p>
            <a:pPr marL="1384300" lvl="2">
              <a:buSzPts val="2000"/>
              <a:buFontTx/>
              <a:buChar char="-"/>
            </a:pPr>
            <a:r>
              <a:rPr lang="en-MY" dirty="0"/>
              <a:t>people with disabilities, </a:t>
            </a:r>
          </a:p>
          <a:p>
            <a:pPr marL="1384300" lvl="2">
              <a:buSzPts val="2000"/>
              <a:buFontTx/>
              <a:buChar char="-"/>
            </a:pPr>
            <a:r>
              <a:rPr lang="en-MY" dirty="0"/>
              <a:t>incarcerated individuals / </a:t>
            </a:r>
            <a:r>
              <a:rPr lang="en-US" dirty="0"/>
              <a:t>p</a:t>
            </a:r>
            <a:r>
              <a:rPr lang="en-US" altLang="en-US" dirty="0"/>
              <a:t>eople in Detention Institution.</a:t>
            </a:r>
          </a:p>
          <a:p>
            <a:pPr marL="1041400" lvl="2" indent="0">
              <a:buSzPts val="2000"/>
              <a:buNone/>
            </a:pPr>
            <a:endParaRPr lang="en-US" dirty="0"/>
          </a:p>
          <a:p>
            <a:pPr marL="1041400" lvl="2" indent="0">
              <a:buSzPts val="2000"/>
              <a:buNone/>
            </a:pPr>
            <a:r>
              <a:rPr lang="en-US" dirty="0"/>
              <a:t>Example of p</a:t>
            </a:r>
            <a:r>
              <a:rPr lang="en-US" altLang="en-US" dirty="0"/>
              <a:t>eople in Detention Institution:</a:t>
            </a:r>
          </a:p>
          <a:p>
            <a:pPr marL="1498600" lvl="2" indent="-457200">
              <a:buSzPts val="2000"/>
              <a:buFont typeface="+mj-lt"/>
              <a:buAutoNum type="arabicPeriod"/>
            </a:pPr>
            <a:r>
              <a:rPr lang="en-US" altLang="en-US" sz="2000" dirty="0"/>
              <a:t>Prison</a:t>
            </a:r>
            <a:endParaRPr lang="en-US" altLang="en-US" dirty="0"/>
          </a:p>
          <a:p>
            <a:pPr marL="1498600" lvl="2" indent="-457200">
              <a:buSzPts val="2000"/>
              <a:buFont typeface="+mj-lt"/>
              <a:buAutoNum type="arabicPeriod"/>
            </a:pPr>
            <a:r>
              <a:rPr lang="en-US" altLang="en-US" sz="2000" dirty="0"/>
              <a:t>Juvenile Detention Center</a:t>
            </a:r>
          </a:p>
          <a:p>
            <a:pPr marL="1498600" lvl="2" indent="-457200">
              <a:buSzPts val="2000"/>
              <a:buFont typeface="+mj-lt"/>
              <a:buAutoNum type="arabicPeriod"/>
            </a:pPr>
            <a:r>
              <a:rPr lang="en-US" altLang="en-US" sz="2000" dirty="0"/>
              <a:t>Immigration Detention Center</a:t>
            </a:r>
          </a:p>
          <a:p>
            <a:pPr marL="1498600" lvl="2" indent="-457200">
              <a:buSzPts val="2000"/>
              <a:buFont typeface="+mj-lt"/>
              <a:buAutoNum type="arabicPeriod"/>
            </a:pPr>
            <a:r>
              <a:rPr lang="en-US" altLang="en-US" sz="2000" dirty="0"/>
              <a:t>Psychiatric Prison</a:t>
            </a:r>
          </a:p>
          <a:p>
            <a:pPr marL="1041400" lvl="2" indent="0">
              <a:buSzPts val="2000"/>
              <a:buNone/>
            </a:pPr>
            <a:endParaRPr lang="en-US" dirty="0"/>
          </a:p>
          <a:p>
            <a:pPr marL="1041400" lvl="2" indent="0">
              <a:buSzPts val="2000"/>
              <a:buNone/>
            </a:pPr>
            <a:endParaRPr lang="en-US" dirty="0"/>
          </a:p>
          <a:p>
            <a:pPr marL="1041400" lvl="2" indent="0">
              <a:buSzPts val="2000"/>
              <a:buNone/>
            </a:pPr>
            <a:endParaRPr lang="en-MY" dirty="0"/>
          </a:p>
          <a:p>
            <a:pPr marL="1041400" lvl="2" indent="0">
              <a:buSzPts val="2000"/>
              <a:buNone/>
            </a:pPr>
            <a:endParaRPr lang="en-MY" b="1" dirty="0"/>
          </a:p>
          <a:p>
            <a:pPr marL="1041400" lvl="2" indent="0">
              <a:buSzPts val="2000"/>
              <a:buNone/>
            </a:pPr>
            <a:endParaRPr lang="en-MY" b="1" dirty="0"/>
          </a:p>
        </p:txBody>
      </p:sp>
      <p:sp>
        <p:nvSpPr>
          <p:cNvPr id="187" name="Oval 177">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Shape 179">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90" name="Straight Connector 181">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1" name="Freeform: Shape 183">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8" name="Freeform: Shape 187">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 name="Slide Number Placeholder 2">
            <a:extLst>
              <a:ext uri="{FF2B5EF4-FFF2-40B4-BE49-F238E27FC236}">
                <a16:creationId xmlns:a16="http://schemas.microsoft.com/office/drawing/2014/main" id="{13AA4A29-246C-1578-3D26-41AE986D76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grpSp>
        <p:nvGrpSpPr>
          <p:cNvPr id="2" name="Google Shape;1604;p58">
            <a:extLst>
              <a:ext uri="{FF2B5EF4-FFF2-40B4-BE49-F238E27FC236}">
                <a16:creationId xmlns:a16="http://schemas.microsoft.com/office/drawing/2014/main" id="{2A988B46-8D14-824A-210A-5DC1D392B267}"/>
              </a:ext>
            </a:extLst>
          </p:cNvPr>
          <p:cNvGrpSpPr/>
          <p:nvPr/>
        </p:nvGrpSpPr>
        <p:grpSpPr>
          <a:xfrm>
            <a:off x="6279407" y="2082933"/>
            <a:ext cx="5726859" cy="3434892"/>
            <a:chOff x="233350" y="949250"/>
            <a:chExt cx="7137300" cy="3802300"/>
          </a:xfrm>
        </p:grpSpPr>
        <p:sp>
          <p:nvSpPr>
            <p:cNvPr id="4" name="Google Shape;1605;p58">
              <a:extLst>
                <a:ext uri="{FF2B5EF4-FFF2-40B4-BE49-F238E27FC236}">
                  <a16:creationId xmlns:a16="http://schemas.microsoft.com/office/drawing/2014/main" id="{995B14F3-764E-C00C-EB41-4B6FD5C55861}"/>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06;p58">
              <a:extLst>
                <a:ext uri="{FF2B5EF4-FFF2-40B4-BE49-F238E27FC236}">
                  <a16:creationId xmlns:a16="http://schemas.microsoft.com/office/drawing/2014/main" id="{40B02A9C-A492-282D-A67F-B403F73E9B54}"/>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07;p58">
              <a:extLst>
                <a:ext uri="{FF2B5EF4-FFF2-40B4-BE49-F238E27FC236}">
                  <a16:creationId xmlns:a16="http://schemas.microsoft.com/office/drawing/2014/main" id="{9BE642E9-E4CD-6C64-10CC-FB35BFC41808}"/>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08;p58">
              <a:extLst>
                <a:ext uri="{FF2B5EF4-FFF2-40B4-BE49-F238E27FC236}">
                  <a16:creationId xmlns:a16="http://schemas.microsoft.com/office/drawing/2014/main" id="{A6BA290F-1E1B-BC6A-F1FA-0654D462992B}"/>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09;p58">
              <a:extLst>
                <a:ext uri="{FF2B5EF4-FFF2-40B4-BE49-F238E27FC236}">
                  <a16:creationId xmlns:a16="http://schemas.microsoft.com/office/drawing/2014/main" id="{F41A49AC-FCF1-4503-8E85-4087F5EB3533}"/>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10;p58">
              <a:extLst>
                <a:ext uri="{FF2B5EF4-FFF2-40B4-BE49-F238E27FC236}">
                  <a16:creationId xmlns:a16="http://schemas.microsoft.com/office/drawing/2014/main" id="{2D139545-DA27-61F2-9431-BBB30F167593}"/>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11;p58">
              <a:extLst>
                <a:ext uri="{FF2B5EF4-FFF2-40B4-BE49-F238E27FC236}">
                  <a16:creationId xmlns:a16="http://schemas.microsoft.com/office/drawing/2014/main" id="{4AF66729-5750-0095-7442-49AC679EB866}"/>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12;p58">
              <a:extLst>
                <a:ext uri="{FF2B5EF4-FFF2-40B4-BE49-F238E27FC236}">
                  <a16:creationId xmlns:a16="http://schemas.microsoft.com/office/drawing/2014/main" id="{F20A3FAF-A41F-3972-A569-5815D788400B}"/>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13;p58">
              <a:extLst>
                <a:ext uri="{FF2B5EF4-FFF2-40B4-BE49-F238E27FC236}">
                  <a16:creationId xmlns:a16="http://schemas.microsoft.com/office/drawing/2014/main" id="{96BFD104-3B69-9B9E-8357-448B18872E6A}"/>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14;p58">
              <a:extLst>
                <a:ext uri="{FF2B5EF4-FFF2-40B4-BE49-F238E27FC236}">
                  <a16:creationId xmlns:a16="http://schemas.microsoft.com/office/drawing/2014/main" id="{CD2154DF-E2CF-1CBA-07DE-8C34AD7E66D7}"/>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15;p58">
              <a:extLst>
                <a:ext uri="{FF2B5EF4-FFF2-40B4-BE49-F238E27FC236}">
                  <a16:creationId xmlns:a16="http://schemas.microsoft.com/office/drawing/2014/main" id="{50FFF024-84DF-D789-57BA-5851227042CE}"/>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16;p58">
              <a:extLst>
                <a:ext uri="{FF2B5EF4-FFF2-40B4-BE49-F238E27FC236}">
                  <a16:creationId xmlns:a16="http://schemas.microsoft.com/office/drawing/2014/main" id="{E361B54C-C92F-30B9-FAEE-532447E5A410}"/>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17;p58">
              <a:extLst>
                <a:ext uri="{FF2B5EF4-FFF2-40B4-BE49-F238E27FC236}">
                  <a16:creationId xmlns:a16="http://schemas.microsoft.com/office/drawing/2014/main" id="{DD1D6612-DB95-F84A-C967-79A133685BE1}"/>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18;p58">
              <a:extLst>
                <a:ext uri="{FF2B5EF4-FFF2-40B4-BE49-F238E27FC236}">
                  <a16:creationId xmlns:a16="http://schemas.microsoft.com/office/drawing/2014/main" id="{A20F1399-2894-0915-AF8F-5E53B34E7FCB}"/>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19;p58">
              <a:extLst>
                <a:ext uri="{FF2B5EF4-FFF2-40B4-BE49-F238E27FC236}">
                  <a16:creationId xmlns:a16="http://schemas.microsoft.com/office/drawing/2014/main" id="{40B01ECE-A06E-37A7-E327-EFD09A9378D1}"/>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20;p58">
              <a:extLst>
                <a:ext uri="{FF2B5EF4-FFF2-40B4-BE49-F238E27FC236}">
                  <a16:creationId xmlns:a16="http://schemas.microsoft.com/office/drawing/2014/main" id="{049D8500-653B-A17F-7795-1B642B9EDE8C}"/>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21;p58">
              <a:extLst>
                <a:ext uri="{FF2B5EF4-FFF2-40B4-BE49-F238E27FC236}">
                  <a16:creationId xmlns:a16="http://schemas.microsoft.com/office/drawing/2014/main" id="{E19B9C29-75C1-4CCB-B5E5-571333606BD2}"/>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22;p58">
              <a:extLst>
                <a:ext uri="{FF2B5EF4-FFF2-40B4-BE49-F238E27FC236}">
                  <a16:creationId xmlns:a16="http://schemas.microsoft.com/office/drawing/2014/main" id="{1C4164F2-15CC-82F4-6DAD-EDF19B239A5E}"/>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23;p58">
              <a:extLst>
                <a:ext uri="{FF2B5EF4-FFF2-40B4-BE49-F238E27FC236}">
                  <a16:creationId xmlns:a16="http://schemas.microsoft.com/office/drawing/2014/main" id="{6FA787EE-DF65-8D3B-592B-F6F2998022CF}"/>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24;p58">
              <a:extLst>
                <a:ext uri="{FF2B5EF4-FFF2-40B4-BE49-F238E27FC236}">
                  <a16:creationId xmlns:a16="http://schemas.microsoft.com/office/drawing/2014/main" id="{F17B3D67-593C-7B6A-13D6-1058E4D3EBD8}"/>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25;p58">
              <a:extLst>
                <a:ext uri="{FF2B5EF4-FFF2-40B4-BE49-F238E27FC236}">
                  <a16:creationId xmlns:a16="http://schemas.microsoft.com/office/drawing/2014/main" id="{40E030D8-0DF9-91E2-FD96-A8D55028873B}"/>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26;p58">
              <a:extLst>
                <a:ext uri="{FF2B5EF4-FFF2-40B4-BE49-F238E27FC236}">
                  <a16:creationId xmlns:a16="http://schemas.microsoft.com/office/drawing/2014/main" id="{5183D8B7-355E-66FD-7E87-DD5B29C23206}"/>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27;p58">
              <a:extLst>
                <a:ext uri="{FF2B5EF4-FFF2-40B4-BE49-F238E27FC236}">
                  <a16:creationId xmlns:a16="http://schemas.microsoft.com/office/drawing/2014/main" id="{F0F52B13-86BA-8589-5020-B400192542D7}"/>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28;p58">
              <a:extLst>
                <a:ext uri="{FF2B5EF4-FFF2-40B4-BE49-F238E27FC236}">
                  <a16:creationId xmlns:a16="http://schemas.microsoft.com/office/drawing/2014/main" id="{7D2C8A22-6848-D186-2A5A-0DBFBBF042AA}"/>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29;p58">
              <a:extLst>
                <a:ext uri="{FF2B5EF4-FFF2-40B4-BE49-F238E27FC236}">
                  <a16:creationId xmlns:a16="http://schemas.microsoft.com/office/drawing/2014/main" id="{534C1230-EAB1-0363-EF6E-F58E6E10E2ED}"/>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0;p58">
              <a:extLst>
                <a:ext uri="{FF2B5EF4-FFF2-40B4-BE49-F238E27FC236}">
                  <a16:creationId xmlns:a16="http://schemas.microsoft.com/office/drawing/2014/main" id="{2B9982FE-E17C-B800-5377-9EBB4E44D3A5}"/>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1;p58">
              <a:extLst>
                <a:ext uri="{FF2B5EF4-FFF2-40B4-BE49-F238E27FC236}">
                  <a16:creationId xmlns:a16="http://schemas.microsoft.com/office/drawing/2014/main" id="{F26DA19A-830E-A9A4-BC5A-398375BA4396}"/>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32;p58">
              <a:extLst>
                <a:ext uri="{FF2B5EF4-FFF2-40B4-BE49-F238E27FC236}">
                  <a16:creationId xmlns:a16="http://schemas.microsoft.com/office/drawing/2014/main" id="{C800DF49-A033-8E74-4E54-08BC0D61F814}"/>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33;p58">
              <a:extLst>
                <a:ext uri="{FF2B5EF4-FFF2-40B4-BE49-F238E27FC236}">
                  <a16:creationId xmlns:a16="http://schemas.microsoft.com/office/drawing/2014/main" id="{F9E955AC-499E-7119-9B4E-5D994B4B55B0}"/>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34;p58">
              <a:extLst>
                <a:ext uri="{FF2B5EF4-FFF2-40B4-BE49-F238E27FC236}">
                  <a16:creationId xmlns:a16="http://schemas.microsoft.com/office/drawing/2014/main" id="{6A2983B4-E33E-F6F0-2C4D-E8E03882DA45}"/>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35;p58">
              <a:extLst>
                <a:ext uri="{FF2B5EF4-FFF2-40B4-BE49-F238E27FC236}">
                  <a16:creationId xmlns:a16="http://schemas.microsoft.com/office/drawing/2014/main" id="{AEE5AB2C-09B6-30AF-7052-A3930BF10B39}"/>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36;p58">
              <a:extLst>
                <a:ext uri="{FF2B5EF4-FFF2-40B4-BE49-F238E27FC236}">
                  <a16:creationId xmlns:a16="http://schemas.microsoft.com/office/drawing/2014/main" id="{A09DAB10-484D-D2A1-C3C0-979E1771D39A}"/>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37;p58">
              <a:extLst>
                <a:ext uri="{FF2B5EF4-FFF2-40B4-BE49-F238E27FC236}">
                  <a16:creationId xmlns:a16="http://schemas.microsoft.com/office/drawing/2014/main" id="{107AD506-3B33-88B9-372F-88E0997664A0}"/>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38;p58">
              <a:extLst>
                <a:ext uri="{FF2B5EF4-FFF2-40B4-BE49-F238E27FC236}">
                  <a16:creationId xmlns:a16="http://schemas.microsoft.com/office/drawing/2014/main" id="{F887B2F3-F869-A680-4814-CF1E9B5E6EE1}"/>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39;p58">
              <a:extLst>
                <a:ext uri="{FF2B5EF4-FFF2-40B4-BE49-F238E27FC236}">
                  <a16:creationId xmlns:a16="http://schemas.microsoft.com/office/drawing/2014/main" id="{7B20C8CE-E201-ACD9-DDD3-42ADF2483FBE}"/>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0;p58">
              <a:extLst>
                <a:ext uri="{FF2B5EF4-FFF2-40B4-BE49-F238E27FC236}">
                  <a16:creationId xmlns:a16="http://schemas.microsoft.com/office/drawing/2014/main" id="{D303E1D1-668C-E7BA-FB87-A33CF0771D4A}"/>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1;p58">
              <a:extLst>
                <a:ext uri="{FF2B5EF4-FFF2-40B4-BE49-F238E27FC236}">
                  <a16:creationId xmlns:a16="http://schemas.microsoft.com/office/drawing/2014/main" id="{3A3E3B5F-3EFE-A17F-B23B-213D7EA1375D}"/>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42;p58">
              <a:extLst>
                <a:ext uri="{FF2B5EF4-FFF2-40B4-BE49-F238E27FC236}">
                  <a16:creationId xmlns:a16="http://schemas.microsoft.com/office/drawing/2014/main" id="{ACEDA59C-FEF0-20A0-6CCC-719E1D19AC7B}"/>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43;p58">
              <a:extLst>
                <a:ext uri="{FF2B5EF4-FFF2-40B4-BE49-F238E27FC236}">
                  <a16:creationId xmlns:a16="http://schemas.microsoft.com/office/drawing/2014/main" id="{9BDE21A9-11FA-1766-A936-DF0B673F2DD0}"/>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44;p58">
              <a:extLst>
                <a:ext uri="{FF2B5EF4-FFF2-40B4-BE49-F238E27FC236}">
                  <a16:creationId xmlns:a16="http://schemas.microsoft.com/office/drawing/2014/main" id="{D2AA657C-C325-7F7B-A017-CDF64D63AB87}"/>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45;p58">
              <a:extLst>
                <a:ext uri="{FF2B5EF4-FFF2-40B4-BE49-F238E27FC236}">
                  <a16:creationId xmlns:a16="http://schemas.microsoft.com/office/drawing/2014/main" id="{FC5D7DC7-9CDD-8CAC-8B4E-5636FDE86958}"/>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46;p58">
              <a:extLst>
                <a:ext uri="{FF2B5EF4-FFF2-40B4-BE49-F238E27FC236}">
                  <a16:creationId xmlns:a16="http://schemas.microsoft.com/office/drawing/2014/main" id="{1EDBE911-FB44-0F6D-DD0F-BA23EB4D2D54}"/>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647;p58">
              <a:extLst>
                <a:ext uri="{FF2B5EF4-FFF2-40B4-BE49-F238E27FC236}">
                  <a16:creationId xmlns:a16="http://schemas.microsoft.com/office/drawing/2014/main" id="{8AF48CDF-B7E0-5B7C-A00F-3FEDA6E804BC}"/>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48;p58">
              <a:extLst>
                <a:ext uri="{FF2B5EF4-FFF2-40B4-BE49-F238E27FC236}">
                  <a16:creationId xmlns:a16="http://schemas.microsoft.com/office/drawing/2014/main" id="{2AC73418-BE1D-3637-D4A0-273C3513D3F4}"/>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49;p58">
              <a:extLst>
                <a:ext uri="{FF2B5EF4-FFF2-40B4-BE49-F238E27FC236}">
                  <a16:creationId xmlns:a16="http://schemas.microsoft.com/office/drawing/2014/main" id="{9ABD4A78-CC8C-F65E-184A-0C85C7AFE16B}"/>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50;p58">
              <a:extLst>
                <a:ext uri="{FF2B5EF4-FFF2-40B4-BE49-F238E27FC236}">
                  <a16:creationId xmlns:a16="http://schemas.microsoft.com/office/drawing/2014/main" id="{BAF434CA-56E9-03FC-3CD7-A220327DD38C}"/>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51;p58">
              <a:extLst>
                <a:ext uri="{FF2B5EF4-FFF2-40B4-BE49-F238E27FC236}">
                  <a16:creationId xmlns:a16="http://schemas.microsoft.com/office/drawing/2014/main" id="{201339FF-8918-4D2B-7E2E-15EC9428D72F}"/>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52;p58">
              <a:extLst>
                <a:ext uri="{FF2B5EF4-FFF2-40B4-BE49-F238E27FC236}">
                  <a16:creationId xmlns:a16="http://schemas.microsoft.com/office/drawing/2014/main" id="{B401692B-7E7B-D47C-4FD3-113C51F6BBC7}"/>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53;p58">
              <a:extLst>
                <a:ext uri="{FF2B5EF4-FFF2-40B4-BE49-F238E27FC236}">
                  <a16:creationId xmlns:a16="http://schemas.microsoft.com/office/drawing/2014/main" id="{B553E544-55FF-6F6A-92CB-9E3F560BFBD2}"/>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54;p58">
              <a:extLst>
                <a:ext uri="{FF2B5EF4-FFF2-40B4-BE49-F238E27FC236}">
                  <a16:creationId xmlns:a16="http://schemas.microsoft.com/office/drawing/2014/main" id="{01D1DF57-5BAE-BF84-FAE8-ED44333FD5BD}"/>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55;p58">
              <a:extLst>
                <a:ext uri="{FF2B5EF4-FFF2-40B4-BE49-F238E27FC236}">
                  <a16:creationId xmlns:a16="http://schemas.microsoft.com/office/drawing/2014/main" id="{9E9F2167-EDED-2D8F-C8FB-652F35EF262E}"/>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9B996B">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7631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8">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8">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208" name="Rectangle 207">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5B10044-0BF8-6919-BCBB-E9335D93B199}"/>
              </a:ext>
            </a:extLst>
          </p:cNvPr>
          <p:cNvPicPr>
            <a:picLocks noChangeAspect="1"/>
          </p:cNvPicPr>
          <p:nvPr/>
        </p:nvPicPr>
        <p:blipFill rotWithShape="1">
          <a:blip r:embed="rId3"/>
          <a:srcRect l="7913" r="12155"/>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210" name="Freeform: Shape 209">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2" name="Freeform: Shape 211">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Rectangle 213">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6" name="Rectangle 215">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8" name="Google Shape;168;p12"/>
          <p:cNvSpPr txBox="1">
            <a:spLocks noGrp="1"/>
          </p:cNvSpPr>
          <p:nvPr>
            <p:ph type="body" idx="1"/>
          </p:nvPr>
        </p:nvSpPr>
        <p:spPr>
          <a:xfrm>
            <a:off x="128016" y="2213624"/>
            <a:ext cx="5312664" cy="4507851"/>
          </a:xfrm>
          <a:prstGeom prst="rect">
            <a:avLst/>
          </a:prstGeom>
        </p:spPr>
        <p:txBody>
          <a:bodyPr spcFirstLastPara="1" lIns="91425" tIns="45700" rIns="91425" bIns="45700" anchor="t" anchorCtr="0">
            <a:normAutofit/>
          </a:bodyPr>
          <a:lstStyle/>
          <a:p>
            <a:pPr marL="0" lvl="0" indent="0">
              <a:spcBef>
                <a:spcPts val="0"/>
              </a:spcBef>
              <a:buSzPts val="3200"/>
              <a:buNone/>
            </a:pPr>
            <a:r>
              <a:rPr lang="en-MY" sz="2000" b="1" dirty="0">
                <a:latin typeface="Calibri" panose="020F0502020204030204" pitchFamily="34" charset="0"/>
                <a:ea typeface="Calibri" panose="020F0502020204030204" pitchFamily="34" charset="0"/>
                <a:cs typeface="Calibri" panose="020F0502020204030204" pitchFamily="34" charset="0"/>
              </a:rPr>
              <a:t>2.4 Categories of Outreach Program Users </a:t>
            </a:r>
            <a:endParaRPr lang="en-MY" sz="2000" dirty="0">
              <a:latin typeface="Calibri" panose="020F0502020204030204" pitchFamily="34" charset="0"/>
              <a:ea typeface="Calibri" panose="020F0502020204030204" pitchFamily="34" charset="0"/>
              <a:cs typeface="Calibri" panose="020F0502020204030204" pitchFamily="34" charset="0"/>
            </a:endParaRPr>
          </a:p>
          <a:p>
            <a:pPr marL="0" lvl="0" indent="0">
              <a:spcBef>
                <a:spcPts val="0"/>
              </a:spcBef>
              <a:buSzPts val="3200"/>
              <a:buNone/>
            </a:pPr>
            <a:endParaRPr lang="en-MY" sz="2000" dirty="0">
              <a:latin typeface="Calibri" panose="020F0502020204030204" pitchFamily="34" charset="0"/>
              <a:ea typeface="Calibri" panose="020F0502020204030204" pitchFamily="34" charset="0"/>
              <a:cs typeface="Calibri" panose="020F0502020204030204" pitchFamily="34" charset="0"/>
            </a:endParaRPr>
          </a:p>
          <a:p>
            <a:pPr marL="1041400" lvl="2" indent="0">
              <a:buSzPts val="2000"/>
              <a:buNone/>
            </a:pPr>
            <a:r>
              <a:rPr lang="en-US" b="1" dirty="0">
                <a:latin typeface="Calibri" panose="020F0502020204030204" pitchFamily="34" charset="0"/>
                <a:ea typeface="Calibri" panose="020F0502020204030204" pitchFamily="34" charset="0"/>
                <a:cs typeface="Calibri" panose="020F0502020204030204" pitchFamily="34" charset="0"/>
              </a:rPr>
              <a:t>v.	Special Populations:</a:t>
            </a:r>
          </a:p>
          <a:p>
            <a:pPr marL="1041400" lvl="2" indent="0">
              <a:buSzPts val="2000"/>
              <a:buNone/>
            </a:pPr>
            <a:r>
              <a:rPr lang="en-US" dirty="0">
                <a:latin typeface="Calibri" panose="020F0502020204030204" pitchFamily="34" charset="0"/>
                <a:ea typeface="Calibri" panose="020F0502020204030204" pitchFamily="34" charset="0"/>
                <a:cs typeface="Calibri" panose="020F0502020204030204" pitchFamily="34" charset="0"/>
              </a:rPr>
              <a:t>Example of p</a:t>
            </a:r>
            <a:r>
              <a:rPr lang="en-US" altLang="en-US" dirty="0">
                <a:latin typeface="Calibri" panose="020F0502020204030204" pitchFamily="34" charset="0"/>
                <a:ea typeface="Calibri" panose="020F0502020204030204" pitchFamily="34" charset="0"/>
                <a:cs typeface="Calibri" panose="020F0502020204030204" pitchFamily="34" charset="0"/>
              </a:rPr>
              <a:t>eople in Detention Institution:</a:t>
            </a:r>
          </a:p>
          <a:p>
            <a:pPr marL="1041400" lvl="2" indent="0">
              <a:buSzPts val="2000"/>
              <a:buNone/>
            </a:pPr>
            <a:endParaRPr lang="en-US" altLang="en-US" b="1" dirty="0">
              <a:latin typeface="Calibri" panose="020F0502020204030204" pitchFamily="34" charset="0"/>
              <a:ea typeface="Calibri" panose="020F0502020204030204" pitchFamily="34" charset="0"/>
              <a:cs typeface="Calibri" panose="020F0502020204030204" pitchFamily="34" charset="0"/>
            </a:endParaRPr>
          </a:p>
          <a:p>
            <a:pPr marL="1498600" lvl="2" indent="-457200">
              <a:buSzPts val="2000"/>
              <a:buFont typeface="+mj-lt"/>
              <a:buAutoNum type="arabicPeriod"/>
            </a:pPr>
            <a:r>
              <a:rPr lang="en-US" altLang="en-US" b="1" dirty="0">
                <a:latin typeface="Calibri" panose="020F0502020204030204" pitchFamily="34" charset="0"/>
                <a:ea typeface="Calibri" panose="020F0502020204030204" pitchFamily="34" charset="0"/>
                <a:cs typeface="Calibri" panose="020F0502020204030204" pitchFamily="34" charset="0"/>
              </a:rPr>
              <a:t>Prison</a:t>
            </a:r>
          </a:p>
          <a:p>
            <a:pPr marL="1041400" lvl="2" indent="0">
              <a:buSzPts val="2000"/>
              <a:buNone/>
            </a:pPr>
            <a:r>
              <a:rPr lang="en-US" altLang="en-US" dirty="0">
                <a:latin typeface="Calibri" panose="020F0502020204030204" pitchFamily="34" charset="0"/>
                <a:ea typeface="Calibri" panose="020F0502020204030204" pitchFamily="34" charset="0"/>
                <a:cs typeface="Calibri" panose="020F0502020204030204" pitchFamily="34" charset="0"/>
              </a:rPr>
              <a:t>A place where those convicted of violating a federal law under the legal system, who are then incarcerated at a prison that exclusively, houses similar criminals.</a:t>
            </a:r>
          </a:p>
          <a:p>
            <a:pPr marL="1041400" lvl="2" indent="0">
              <a:buSzPts val="2000"/>
              <a:buNone/>
            </a:pPr>
            <a:endParaRPr lang="en-US" sz="1700" dirty="0"/>
          </a:p>
          <a:p>
            <a:pPr marL="1041400" lvl="2" indent="0">
              <a:buSzPts val="2000"/>
              <a:buNone/>
            </a:pPr>
            <a:endParaRPr lang="en-US" sz="1700" dirty="0"/>
          </a:p>
          <a:p>
            <a:pPr marL="1041400" lvl="2" indent="0">
              <a:buSzPts val="2000"/>
              <a:buNone/>
            </a:pPr>
            <a:endParaRPr lang="en-MY" sz="1700" dirty="0"/>
          </a:p>
          <a:p>
            <a:pPr marL="1041400" lvl="2" indent="0">
              <a:buSzPts val="2000"/>
              <a:buNone/>
            </a:pPr>
            <a:endParaRPr lang="en-MY" sz="1700" b="1" dirty="0"/>
          </a:p>
          <a:p>
            <a:pPr marL="1041400" lvl="2" indent="0">
              <a:buSzPts val="2000"/>
              <a:buNone/>
            </a:pPr>
            <a:endParaRPr lang="en-MY" sz="1700" b="1" dirty="0"/>
          </a:p>
        </p:txBody>
      </p:sp>
      <p:sp>
        <p:nvSpPr>
          <p:cNvPr id="3" name="Slide Number Placeholder 2">
            <a:extLst>
              <a:ext uri="{FF2B5EF4-FFF2-40B4-BE49-F238E27FC236}">
                <a16:creationId xmlns:a16="http://schemas.microsoft.com/office/drawing/2014/main" id="{13AA4A29-246C-1578-3D26-41AE986D766A}"/>
              </a:ext>
            </a:extLst>
          </p:cNvPr>
          <p:cNvSpPr>
            <a:spLocks noGrp="1"/>
          </p:cNvSpPr>
          <p:nvPr>
            <p:ph type="sldNum" idx="12"/>
          </p:nvPr>
        </p:nvSpPr>
        <p:spPr>
          <a:xfrm>
            <a:off x="9081136" y="6356350"/>
            <a:ext cx="2743200" cy="365125"/>
          </a:xfrm>
        </p:spPr>
        <p:txBody>
          <a:bodyPr>
            <a:normAutofit/>
          </a:bodyPr>
          <a:lstStyle/>
          <a:p>
            <a:pPr marL="0" lvl="0" indent="0" rtl="0">
              <a:spcBef>
                <a:spcPts val="0"/>
              </a:spcBef>
              <a:spcAft>
                <a:spcPts val="600"/>
              </a:spcAft>
              <a:buNone/>
            </a:pPr>
            <a:fld id="{00000000-1234-1234-1234-123412341234}" type="slidenum">
              <a:rPr lang="en-US">
                <a:solidFill>
                  <a:schemeClr val="bg1"/>
                </a:solidFill>
              </a:rPr>
              <a:pPr marL="0" lvl="0" indent="0" rtl="0">
                <a:spcBef>
                  <a:spcPts val="0"/>
                </a:spcBef>
                <a:spcAft>
                  <a:spcPts val="600"/>
                </a:spcAft>
                <a:buNone/>
              </a:pPr>
              <a:t>22</a:t>
            </a:fld>
            <a:endParaRPr lang="en-US">
              <a:solidFill>
                <a:schemeClr val="bg1"/>
              </a:solidFill>
            </a:endParaRPr>
          </a:p>
        </p:txBody>
      </p:sp>
      <p:sp>
        <p:nvSpPr>
          <p:cNvPr id="5" name="TextBox 4">
            <a:extLst>
              <a:ext uri="{FF2B5EF4-FFF2-40B4-BE49-F238E27FC236}">
                <a16:creationId xmlns:a16="http://schemas.microsoft.com/office/drawing/2014/main" id="{84913408-3776-F0ED-908A-0A4D1B7C6684}"/>
              </a:ext>
            </a:extLst>
          </p:cNvPr>
          <p:cNvSpPr txBox="1"/>
          <p:nvPr/>
        </p:nvSpPr>
        <p:spPr>
          <a:xfrm>
            <a:off x="4883022" y="6172201"/>
            <a:ext cx="7308978" cy="685799"/>
          </a:xfrm>
          <a:prstGeom prst="rect">
            <a:avLst/>
          </a:prstGeom>
          <a:solidFill>
            <a:srgbClr val="000000">
              <a:alpha val="50000"/>
            </a:srgbClr>
          </a:solidFill>
          <a:ln>
            <a:noFill/>
          </a:ln>
        </p:spPr>
        <p:txBody>
          <a:bodyPr wrap="square">
            <a:noAutofit/>
          </a:bodyPr>
          <a:lstStyle/>
          <a:p>
            <a:pPr algn="ctr">
              <a:spcAft>
                <a:spcPts val="600"/>
              </a:spcAft>
            </a:pPr>
            <a:r>
              <a:rPr lang="en-MY" sz="1300" b="1" i="0" dirty="0">
                <a:solidFill>
                  <a:srgbClr val="FFFFFF"/>
                </a:solidFill>
                <a:effectLst/>
                <a:latin typeface="+mn-lt"/>
                <a:ea typeface="+mn-ea"/>
                <a:cs typeface="+mn-cs"/>
              </a:rPr>
              <a:t>Credit: Image courtesy of </a:t>
            </a:r>
            <a:r>
              <a:rPr lang="fi-FI" sz="1300" b="1" dirty="0">
                <a:solidFill>
                  <a:srgbClr val="FFFFFF"/>
                </a:solidFill>
                <a:latin typeface="+mn-lt"/>
                <a:ea typeface="+mn-ea"/>
                <a:cs typeface="+mn-cs"/>
              </a:rPr>
              <a:t>Jabatan Psikologi dan Kaunseling, UPSI via FB </a:t>
            </a:r>
            <a:endParaRPr lang="en-MY" sz="1300" b="1" dirty="0">
              <a:solidFill>
                <a:srgbClr val="FFFFFF"/>
              </a:solidFill>
              <a:latin typeface="+mn-lt"/>
              <a:ea typeface="+mn-ea"/>
              <a:cs typeface="+mn-cs"/>
            </a:endParaRPr>
          </a:p>
        </p:txBody>
      </p:sp>
    </p:spTree>
    <p:extLst>
      <p:ext uri="{BB962C8B-B14F-4D97-AF65-F5344CB8AC3E}">
        <p14:creationId xmlns:p14="http://schemas.microsoft.com/office/powerpoint/2010/main" val="388155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209" name="Rectangle 208">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8" name="Google Shape;168;p12"/>
          <p:cNvSpPr txBox="1">
            <a:spLocks noGrp="1"/>
          </p:cNvSpPr>
          <p:nvPr>
            <p:ph type="body" idx="1"/>
          </p:nvPr>
        </p:nvSpPr>
        <p:spPr>
          <a:xfrm>
            <a:off x="280956" y="489194"/>
            <a:ext cx="5255764" cy="5987594"/>
          </a:xfrm>
          <a:prstGeom prst="rect">
            <a:avLst/>
          </a:prstGeom>
        </p:spPr>
        <p:txBody>
          <a:bodyPr spcFirstLastPara="1" lIns="91425" tIns="45700" rIns="91425" bIns="45700" anchorCtr="0">
            <a:normAutofit/>
          </a:bodyPr>
          <a:lstStyle/>
          <a:p>
            <a:pPr marL="0" lvl="0" indent="0">
              <a:spcBef>
                <a:spcPts val="0"/>
              </a:spcBef>
              <a:buSzPts val="3200"/>
              <a:buNone/>
            </a:pPr>
            <a:r>
              <a:rPr lang="en-MY" sz="2000" b="1" dirty="0">
                <a:latin typeface="Calibri" panose="020F0502020204030204" pitchFamily="34" charset="0"/>
                <a:ea typeface="Calibri" panose="020F0502020204030204" pitchFamily="34" charset="0"/>
                <a:cs typeface="Calibri" panose="020F0502020204030204" pitchFamily="34" charset="0"/>
              </a:rPr>
              <a:t>2.4 Categories of Outreach Program Users </a:t>
            </a:r>
            <a:endParaRPr lang="en-MY" sz="2000" dirty="0">
              <a:latin typeface="Calibri" panose="020F0502020204030204" pitchFamily="34" charset="0"/>
              <a:ea typeface="Calibri" panose="020F0502020204030204" pitchFamily="34" charset="0"/>
              <a:cs typeface="Calibri" panose="020F0502020204030204" pitchFamily="34" charset="0"/>
            </a:endParaRPr>
          </a:p>
          <a:p>
            <a:pPr marL="1041400" lvl="2" indent="0">
              <a:buSzPts val="2000"/>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1041400" lvl="2" indent="0">
              <a:buSzPts val="2000"/>
              <a:buNone/>
            </a:pPr>
            <a:r>
              <a:rPr lang="en-MY" b="1" dirty="0">
                <a:latin typeface="Calibri" panose="020F0502020204030204" pitchFamily="34" charset="0"/>
                <a:ea typeface="Calibri" panose="020F0502020204030204" pitchFamily="34" charset="0"/>
                <a:cs typeface="Calibri" panose="020F0502020204030204" pitchFamily="34" charset="0"/>
              </a:rPr>
              <a:t>v.	Special Populations:</a:t>
            </a:r>
          </a:p>
          <a:p>
            <a:pPr marL="1041400" lvl="2" indent="0">
              <a:buSzPts val="2000"/>
              <a:buNone/>
            </a:pPr>
            <a:r>
              <a:rPr lang="en-MY" dirty="0">
                <a:latin typeface="Calibri" panose="020F0502020204030204" pitchFamily="34" charset="0"/>
                <a:ea typeface="Calibri" panose="020F0502020204030204" pitchFamily="34" charset="0"/>
                <a:cs typeface="Calibri" panose="020F0502020204030204" pitchFamily="34" charset="0"/>
              </a:rPr>
              <a:t>Example of people in Detention Institution:</a:t>
            </a:r>
          </a:p>
          <a:p>
            <a:pPr marL="1041400" lvl="2" indent="0">
              <a:buSzPts val="2000"/>
              <a:buNone/>
            </a:pPr>
            <a:endParaRPr lang="en-MY" dirty="0">
              <a:latin typeface="Calibri" panose="020F0502020204030204" pitchFamily="34" charset="0"/>
              <a:ea typeface="Calibri" panose="020F0502020204030204" pitchFamily="34" charset="0"/>
              <a:cs typeface="Calibri" panose="020F0502020204030204" pitchFamily="34" charset="0"/>
            </a:endParaRPr>
          </a:p>
          <a:p>
            <a:pPr marL="1498600" lvl="2" indent="-457200">
              <a:buSzPts val="2000"/>
              <a:buAutoNum type="arabicPeriod" startAt="2"/>
            </a:pPr>
            <a:r>
              <a:rPr lang="en-US" altLang="en-US" b="1" dirty="0">
                <a:latin typeface="Calibri" panose="020F0502020204030204" pitchFamily="34" charset="0"/>
                <a:ea typeface="Calibri" panose="020F0502020204030204" pitchFamily="34" charset="0"/>
                <a:cs typeface="Calibri" panose="020F0502020204030204" pitchFamily="34" charset="0"/>
              </a:rPr>
              <a:t>Juvenile Detention Center</a:t>
            </a:r>
          </a:p>
          <a:p>
            <a:pPr marL="1498600" lvl="2" indent="-457200">
              <a:buSzPts val="2000"/>
              <a:buAutoNum type="arabicPeriod" startAt="2"/>
            </a:pPr>
            <a:endParaRPr lang="en-US" altLang="en-US" dirty="0">
              <a:latin typeface="Calibri" panose="020F0502020204030204" pitchFamily="34" charset="0"/>
              <a:ea typeface="Calibri" panose="020F0502020204030204" pitchFamily="34" charset="0"/>
              <a:cs typeface="Calibri" panose="020F0502020204030204" pitchFamily="34" charset="0"/>
            </a:endParaRPr>
          </a:p>
          <a:p>
            <a:pPr marL="1041400" lvl="2" indent="0" algn="just">
              <a:buSzPts val="2000"/>
              <a:buNone/>
            </a:pPr>
            <a:r>
              <a:rPr lang="en-US" altLang="en-US" dirty="0">
                <a:latin typeface="Calibri" panose="020F0502020204030204" pitchFamily="34" charset="0"/>
                <a:ea typeface="Calibri" panose="020F0502020204030204" pitchFamily="34" charset="0"/>
                <a:cs typeface="Calibri" panose="020F0502020204030204" pitchFamily="34" charset="0"/>
              </a:rPr>
              <a:t>Juvenile offenders in most countries are adjudicated and confined in a justice system separate from that which deals with adults. </a:t>
            </a:r>
            <a:br>
              <a:rPr lang="en-US" altLang="en-US" dirty="0">
                <a:latin typeface="Calibri" panose="020F0502020204030204" pitchFamily="34" charset="0"/>
                <a:ea typeface="Calibri" panose="020F0502020204030204" pitchFamily="34" charset="0"/>
                <a:cs typeface="Calibri" panose="020F0502020204030204" pitchFamily="34" charset="0"/>
              </a:rPr>
            </a:br>
            <a:r>
              <a:rPr lang="en-US" altLang="en-US" dirty="0">
                <a:latin typeface="Calibri" panose="020F0502020204030204" pitchFamily="34" charset="0"/>
                <a:ea typeface="Calibri" panose="020F0502020204030204" pitchFamily="34" charset="0"/>
                <a:cs typeface="Calibri" panose="020F0502020204030204" pitchFamily="34" charset="0"/>
              </a:rPr>
              <a:t>A secure residential facility for young people, often termed juvenile delinquents, awaiting court hearings and/or placement in long-term care facilities and programs.</a:t>
            </a:r>
            <a:r>
              <a:rPr lang="en-US" altLang="en-US" i="1" dirty="0">
                <a:latin typeface="Calibri" panose="020F0502020204030204" pitchFamily="34" charset="0"/>
                <a:ea typeface="Calibri" panose="020F0502020204030204" pitchFamily="34" charset="0"/>
                <a:cs typeface="Calibri" panose="020F0502020204030204" pitchFamily="34" charset="0"/>
              </a:rPr>
              <a:t> </a:t>
            </a:r>
            <a:endParaRPr lang="en-US" altLang="en-US" dirty="0">
              <a:latin typeface="Calibri" panose="020F0502020204030204" pitchFamily="34" charset="0"/>
              <a:ea typeface="Calibri" panose="020F0502020204030204" pitchFamily="34" charset="0"/>
              <a:cs typeface="Calibri" panose="020F0502020204030204" pitchFamily="34" charset="0"/>
            </a:endParaRPr>
          </a:p>
          <a:p>
            <a:pPr marL="1041400" lvl="2" indent="0">
              <a:buSzPts val="2000"/>
              <a:buNone/>
            </a:pPr>
            <a:endParaRPr lang="en-US" altLang="en-US" dirty="0">
              <a:latin typeface="Calibri" panose="020F0502020204030204" pitchFamily="34" charset="0"/>
              <a:ea typeface="Calibri" panose="020F0502020204030204" pitchFamily="34" charset="0"/>
              <a:cs typeface="Calibri" panose="020F0502020204030204" pitchFamily="34" charset="0"/>
            </a:endParaRPr>
          </a:p>
          <a:p>
            <a:pPr marL="1041400" lvl="2" indent="0">
              <a:buSzPts val="2000"/>
              <a:buNone/>
            </a:pPr>
            <a:endParaRPr lang="en-US" sz="1500" dirty="0"/>
          </a:p>
          <a:p>
            <a:pPr marL="1041400" lvl="2" indent="0">
              <a:buSzPts val="2000"/>
              <a:buNone/>
            </a:pPr>
            <a:endParaRPr lang="en-US" sz="1500" dirty="0"/>
          </a:p>
          <a:p>
            <a:pPr marL="1041400" lvl="2" indent="0">
              <a:buSzPts val="2000"/>
              <a:buNone/>
            </a:pPr>
            <a:endParaRPr lang="en-MY" sz="1500" dirty="0"/>
          </a:p>
          <a:p>
            <a:pPr marL="1041400" lvl="2" indent="0">
              <a:buSzPts val="2000"/>
              <a:buNone/>
            </a:pPr>
            <a:endParaRPr lang="en-MY" sz="1500" b="1" dirty="0"/>
          </a:p>
          <a:p>
            <a:pPr marL="1041400" lvl="2" indent="0">
              <a:buSzPts val="2000"/>
              <a:buNone/>
            </a:pPr>
            <a:endParaRPr lang="en-MY" sz="1500" b="1" dirty="0"/>
          </a:p>
        </p:txBody>
      </p:sp>
      <p:pic>
        <p:nvPicPr>
          <p:cNvPr id="2" name="Picture 1">
            <a:extLst>
              <a:ext uri="{FF2B5EF4-FFF2-40B4-BE49-F238E27FC236}">
                <a16:creationId xmlns:a16="http://schemas.microsoft.com/office/drawing/2014/main" id="{4D2751B5-DC7A-9A32-AA21-A4BE7D785C95}"/>
              </a:ext>
            </a:extLst>
          </p:cNvPr>
          <p:cNvPicPr>
            <a:picLocks noChangeAspect="1"/>
          </p:cNvPicPr>
          <p:nvPr/>
        </p:nvPicPr>
        <p:blipFill rotWithShape="1">
          <a:blip r:embed="rId3"/>
          <a:srcRect l="6061" r="25940" b="1"/>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 name="Slide Number Placeholder 2">
            <a:extLst>
              <a:ext uri="{FF2B5EF4-FFF2-40B4-BE49-F238E27FC236}">
                <a16:creationId xmlns:a16="http://schemas.microsoft.com/office/drawing/2014/main" id="{13AA4A29-246C-1578-3D26-41AE986D766A}"/>
              </a:ext>
            </a:extLst>
          </p:cNvPr>
          <p:cNvSpPr>
            <a:spLocks noGrp="1"/>
          </p:cNvSpPr>
          <p:nvPr>
            <p:ph type="sldNum" idx="12"/>
          </p:nvPr>
        </p:nvSpPr>
        <p:spPr>
          <a:xfrm>
            <a:off x="8610600" y="6356349"/>
            <a:ext cx="2743200" cy="365125"/>
          </a:xfrm>
        </p:spPr>
        <p:txBody>
          <a:bodyP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23</a:t>
            </a:fld>
            <a:endParaRPr lang="en-US"/>
          </a:p>
        </p:txBody>
      </p:sp>
      <p:sp>
        <p:nvSpPr>
          <p:cNvPr id="210"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0"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0EAE6DA-5215-ADE6-3A00-C94732F40083}"/>
              </a:ext>
            </a:extLst>
          </p:cNvPr>
          <p:cNvSpPr txBox="1"/>
          <p:nvPr/>
        </p:nvSpPr>
        <p:spPr>
          <a:xfrm>
            <a:off x="4883022" y="6172201"/>
            <a:ext cx="7308978" cy="685799"/>
          </a:xfrm>
          <a:prstGeom prst="rect">
            <a:avLst/>
          </a:prstGeom>
          <a:solidFill>
            <a:srgbClr val="000000">
              <a:alpha val="50000"/>
            </a:srgbClr>
          </a:solidFill>
          <a:ln>
            <a:noFill/>
          </a:ln>
        </p:spPr>
        <p:txBody>
          <a:bodyPr wrap="square">
            <a:noAutofit/>
          </a:bodyPr>
          <a:lstStyle/>
          <a:p>
            <a:pPr algn="ctr">
              <a:spcAft>
                <a:spcPts val="600"/>
              </a:spcAft>
            </a:pPr>
            <a:r>
              <a:rPr lang="en-MY" sz="1300" b="1" i="0" dirty="0">
                <a:solidFill>
                  <a:srgbClr val="FFFFFF"/>
                </a:solidFill>
                <a:effectLst/>
                <a:latin typeface="+mn-lt"/>
                <a:ea typeface="+mn-ea"/>
                <a:cs typeface="+mn-cs"/>
              </a:rPr>
              <a:t>REMAJA DAN RAMADAN, HENRY GURNEY MELAKA</a:t>
            </a:r>
          </a:p>
          <a:p>
            <a:pPr algn="ctr">
              <a:spcAft>
                <a:spcPts val="600"/>
              </a:spcAft>
            </a:pPr>
            <a:r>
              <a:rPr lang="en-MY" sz="1300" b="1" i="0" dirty="0">
                <a:solidFill>
                  <a:srgbClr val="FFFFFF"/>
                </a:solidFill>
                <a:effectLst/>
                <a:latin typeface="+mn-lt"/>
                <a:ea typeface="+mn-ea"/>
                <a:cs typeface="+mn-cs"/>
              </a:rPr>
              <a:t>Credit: Image courtesy of </a:t>
            </a:r>
            <a:r>
              <a:rPr lang="fi-FI" sz="1300" b="1" dirty="0">
                <a:solidFill>
                  <a:srgbClr val="FFFFFF"/>
                </a:solidFill>
                <a:latin typeface="+mn-lt"/>
                <a:ea typeface="+mn-ea"/>
                <a:cs typeface="+mn-cs"/>
              </a:rPr>
              <a:t>JAKIM, via JAKIM Website </a:t>
            </a:r>
            <a:endParaRPr lang="en-MY" sz="1300" b="1" dirty="0">
              <a:solidFill>
                <a:srgbClr val="FFFFFF"/>
              </a:solidFill>
              <a:latin typeface="+mn-lt"/>
              <a:ea typeface="+mn-ea"/>
              <a:cs typeface="+mn-cs"/>
            </a:endParaRPr>
          </a:p>
        </p:txBody>
      </p:sp>
    </p:spTree>
    <p:extLst>
      <p:ext uri="{BB962C8B-B14F-4D97-AF65-F5344CB8AC3E}">
        <p14:creationId xmlns:p14="http://schemas.microsoft.com/office/powerpoint/2010/main" val="143267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84" name="Rectangle 18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Google Shape;168;p12"/>
          <p:cNvSpPr txBox="1">
            <a:spLocks noGrp="1"/>
          </p:cNvSpPr>
          <p:nvPr>
            <p:ph type="body" idx="1"/>
          </p:nvPr>
        </p:nvSpPr>
        <p:spPr>
          <a:xfrm>
            <a:off x="580293" y="762405"/>
            <a:ext cx="4619621" cy="5298426"/>
          </a:xfrm>
          <a:prstGeom prst="rect">
            <a:avLst/>
          </a:prstGeom>
        </p:spPr>
        <p:txBody>
          <a:bodyPr spcFirstLastPara="1" lIns="91425" tIns="45700" rIns="91425" bIns="45700" anchorCtr="0">
            <a:normAutofit lnSpcReduction="10000"/>
          </a:bodyPr>
          <a:lstStyle/>
          <a:p>
            <a:pPr marL="0" lvl="0" indent="0">
              <a:spcBef>
                <a:spcPts val="0"/>
              </a:spcBef>
              <a:buSzPts val="3200"/>
              <a:buNone/>
            </a:pPr>
            <a:r>
              <a:rPr lang="en-MY" sz="1800" b="1" dirty="0">
                <a:latin typeface="Calibri" panose="020F0502020204030204" pitchFamily="34" charset="0"/>
                <a:ea typeface="Calibri" panose="020F0502020204030204" pitchFamily="34" charset="0"/>
                <a:cs typeface="Calibri" panose="020F0502020204030204" pitchFamily="34" charset="0"/>
              </a:rPr>
              <a:t>2.4 Categories of Outreach Program Users </a:t>
            </a:r>
            <a:endParaRPr lang="en-MY" sz="1800" dirty="0">
              <a:latin typeface="Calibri" panose="020F0502020204030204" pitchFamily="34" charset="0"/>
              <a:ea typeface="Calibri" panose="020F0502020204030204" pitchFamily="34" charset="0"/>
              <a:cs typeface="Calibri" panose="020F0502020204030204" pitchFamily="34" charset="0"/>
            </a:endParaRPr>
          </a:p>
          <a:p>
            <a:pPr marL="1041400" lvl="2" indent="0">
              <a:buSzPts val="2000"/>
              <a:buNone/>
            </a:pPr>
            <a:endParaRPr lang="en-US" sz="1800" dirty="0">
              <a:latin typeface="Calibri" panose="020F0502020204030204" pitchFamily="34" charset="0"/>
              <a:ea typeface="Calibri" panose="020F0502020204030204" pitchFamily="34" charset="0"/>
              <a:cs typeface="Calibri" panose="020F0502020204030204" pitchFamily="34" charset="0"/>
            </a:endParaRPr>
          </a:p>
          <a:p>
            <a:pPr marL="1041400" lvl="2" indent="0">
              <a:buSzPts val="2000"/>
              <a:buNone/>
            </a:pPr>
            <a:r>
              <a:rPr lang="en-MY" sz="1800" b="1" dirty="0">
                <a:latin typeface="Calibri" panose="020F0502020204030204" pitchFamily="34" charset="0"/>
                <a:ea typeface="Calibri" panose="020F0502020204030204" pitchFamily="34" charset="0"/>
                <a:cs typeface="Calibri" panose="020F0502020204030204" pitchFamily="34" charset="0"/>
              </a:rPr>
              <a:t>v.	Special Populations:</a:t>
            </a:r>
          </a:p>
          <a:p>
            <a:pPr marL="1041400" lvl="2" indent="0">
              <a:buSzPts val="2000"/>
              <a:buNone/>
            </a:pPr>
            <a:r>
              <a:rPr lang="en-MY" sz="1800" dirty="0">
                <a:latin typeface="Calibri" panose="020F0502020204030204" pitchFamily="34" charset="0"/>
                <a:ea typeface="Calibri" panose="020F0502020204030204" pitchFamily="34" charset="0"/>
                <a:cs typeface="Calibri" panose="020F0502020204030204" pitchFamily="34" charset="0"/>
              </a:rPr>
              <a:t>Example of people in Detention Institution:</a:t>
            </a:r>
          </a:p>
          <a:p>
            <a:pPr marL="1041400" lvl="2" indent="0">
              <a:buSzPts val="2000"/>
              <a:buNone/>
            </a:pPr>
            <a:endParaRPr lang="en-MY" sz="1800" dirty="0">
              <a:latin typeface="Calibri" panose="020F0502020204030204" pitchFamily="34" charset="0"/>
              <a:ea typeface="Calibri" panose="020F0502020204030204" pitchFamily="34" charset="0"/>
              <a:cs typeface="Calibri" panose="020F0502020204030204" pitchFamily="34" charset="0"/>
            </a:endParaRPr>
          </a:p>
          <a:p>
            <a:pPr marL="1498600" lvl="2" indent="-457200">
              <a:buSzPts val="2000"/>
              <a:buAutoNum type="arabicPeriod" startAt="3"/>
            </a:pPr>
            <a:r>
              <a:rPr lang="en-US" altLang="en-US" sz="1800" b="1" dirty="0">
                <a:latin typeface="Calibri" panose="020F0502020204030204" pitchFamily="34" charset="0"/>
                <a:ea typeface="Calibri" panose="020F0502020204030204" pitchFamily="34" charset="0"/>
                <a:cs typeface="Calibri" panose="020F0502020204030204" pitchFamily="34" charset="0"/>
              </a:rPr>
              <a:t>Immigration Detention Center</a:t>
            </a:r>
          </a:p>
          <a:p>
            <a:pPr marL="1041400" lvl="2" indent="0">
              <a:buSzPts val="2000"/>
              <a:buNone/>
            </a:pPr>
            <a:endParaRPr lang="en-MY" sz="1800" dirty="0">
              <a:latin typeface="Calibri" panose="020F0502020204030204" pitchFamily="34" charset="0"/>
              <a:ea typeface="Calibri" panose="020F0502020204030204" pitchFamily="34" charset="0"/>
              <a:cs typeface="Calibri" panose="020F0502020204030204" pitchFamily="34" charset="0"/>
            </a:endParaRPr>
          </a:p>
          <a:p>
            <a:pPr marL="1041400" lvl="2" indent="0" algn="just">
              <a:buSzPts val="2000"/>
              <a:buNone/>
            </a:pPr>
            <a:r>
              <a:rPr lang="en-MY" sz="1800" dirty="0">
                <a:latin typeface="Calibri" panose="020F0502020204030204" pitchFamily="34" charset="0"/>
                <a:ea typeface="Calibri" panose="020F0502020204030204" pitchFamily="34" charset="0"/>
                <a:cs typeface="Calibri" panose="020F0502020204030204" pitchFamily="34" charset="0"/>
              </a:rPr>
              <a:t>Individuals held in an immigration detention center face no other criminal charge beyond unlawful entry into a country or a similar alleged crime. In some instances, a person held in an immigration facility has served a sentence for another type of crime in a country detention center and is transferred to an immigration facility after that sentence, awaiting transfer out of the country.</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1041400" lvl="2" indent="0">
              <a:buSzPts val="2000"/>
              <a:buNone/>
            </a:pPr>
            <a:endParaRPr lang="en-US" sz="1400" dirty="0"/>
          </a:p>
          <a:p>
            <a:pPr marL="1041400" lvl="2" indent="0">
              <a:buSzPts val="2000"/>
              <a:buNone/>
            </a:pPr>
            <a:endParaRPr lang="en-MY" sz="1400" dirty="0"/>
          </a:p>
          <a:p>
            <a:pPr marL="1041400" lvl="2" indent="0">
              <a:buSzPts val="2000"/>
              <a:buNone/>
            </a:pPr>
            <a:endParaRPr lang="en-MY" sz="1400" b="1" dirty="0"/>
          </a:p>
          <a:p>
            <a:pPr marL="1041400" lvl="2" indent="0">
              <a:buSzPts val="2000"/>
              <a:buNone/>
            </a:pPr>
            <a:endParaRPr lang="en-MY" sz="1400" b="1" dirty="0"/>
          </a:p>
        </p:txBody>
      </p:sp>
      <p:pic>
        <p:nvPicPr>
          <p:cNvPr id="2" name="Picture 1">
            <a:extLst>
              <a:ext uri="{FF2B5EF4-FFF2-40B4-BE49-F238E27FC236}">
                <a16:creationId xmlns:a16="http://schemas.microsoft.com/office/drawing/2014/main" id="{4E6B2CB9-E245-FF2B-D307-958029DF0859}"/>
              </a:ext>
            </a:extLst>
          </p:cNvPr>
          <p:cNvPicPr>
            <a:picLocks noChangeAspect="1"/>
          </p:cNvPicPr>
          <p:nvPr/>
        </p:nvPicPr>
        <p:blipFill rotWithShape="1">
          <a:blip r:embed="rId3"/>
          <a:srcRect l="18164" r="2749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Slide Number Placeholder 2">
            <a:extLst>
              <a:ext uri="{FF2B5EF4-FFF2-40B4-BE49-F238E27FC236}">
                <a16:creationId xmlns:a16="http://schemas.microsoft.com/office/drawing/2014/main" id="{13AA4A29-246C-1578-3D26-41AE986D766A}"/>
              </a:ext>
            </a:extLst>
          </p:cNvPr>
          <p:cNvSpPr>
            <a:spLocks noGrp="1"/>
          </p:cNvSpPr>
          <p:nvPr>
            <p:ph type="sldNum" idx="12"/>
          </p:nvPr>
        </p:nvSpPr>
        <p:spPr>
          <a:xfrm>
            <a:off x="8610600" y="6356350"/>
            <a:ext cx="2743200" cy="365125"/>
          </a:xfrm>
        </p:spPr>
        <p:txBody>
          <a:bodyPr>
            <a:normAutofit/>
          </a:bodyPr>
          <a:lstStyle/>
          <a:p>
            <a:pPr marL="0" lvl="0" indent="0" rtl="0">
              <a:spcBef>
                <a:spcPts val="0"/>
              </a:spcBef>
              <a:spcAft>
                <a:spcPts val="600"/>
              </a:spcAft>
              <a:buNone/>
            </a:pPr>
            <a:fld id="{00000000-1234-1234-1234-123412341234}" type="slidenum">
              <a:rPr lang="en-US">
                <a:solidFill>
                  <a:srgbClr val="FFFFFF"/>
                </a:solidFill>
              </a:rPr>
              <a:pPr marL="0" lvl="0" indent="0" rtl="0">
                <a:spcBef>
                  <a:spcPts val="0"/>
                </a:spcBef>
                <a:spcAft>
                  <a:spcPts val="600"/>
                </a:spcAft>
                <a:buNone/>
              </a:pPr>
              <a:t>24</a:t>
            </a:fld>
            <a:endParaRPr lang="en-US">
              <a:solidFill>
                <a:srgbClr val="FFFFFF"/>
              </a:solidFill>
            </a:endParaRPr>
          </a:p>
        </p:txBody>
      </p:sp>
      <p:sp>
        <p:nvSpPr>
          <p:cNvPr id="4" name="TextBox 3">
            <a:extLst>
              <a:ext uri="{FF2B5EF4-FFF2-40B4-BE49-F238E27FC236}">
                <a16:creationId xmlns:a16="http://schemas.microsoft.com/office/drawing/2014/main" id="{2A3E94C4-BE6B-3723-EEC2-52547A0E8901}"/>
              </a:ext>
            </a:extLst>
          </p:cNvPr>
          <p:cNvSpPr txBox="1"/>
          <p:nvPr/>
        </p:nvSpPr>
        <p:spPr>
          <a:xfrm>
            <a:off x="4883022" y="6172201"/>
            <a:ext cx="7308978" cy="685799"/>
          </a:xfrm>
          <a:prstGeom prst="rect">
            <a:avLst/>
          </a:prstGeom>
          <a:solidFill>
            <a:srgbClr val="000000">
              <a:alpha val="50000"/>
            </a:srgbClr>
          </a:solidFill>
          <a:ln>
            <a:noFill/>
          </a:ln>
        </p:spPr>
        <p:txBody>
          <a:bodyPr wrap="square">
            <a:noAutofit/>
          </a:bodyPr>
          <a:lstStyle/>
          <a:p>
            <a:pPr algn="ctr">
              <a:spcAft>
                <a:spcPts val="600"/>
              </a:spcAft>
            </a:pPr>
            <a:r>
              <a:rPr lang="en-MY" sz="1300" b="1" i="0" dirty="0">
                <a:solidFill>
                  <a:schemeClr val="bg1"/>
                </a:solidFill>
                <a:effectLst/>
                <a:latin typeface="+mn-lt"/>
                <a:ea typeface="+mn-ea"/>
                <a:cs typeface="+mn-cs"/>
              </a:rPr>
              <a:t>Credit: Image courtesy of KLIA, Sepang </a:t>
            </a:r>
            <a:r>
              <a:rPr lang="en-US" altLang="en-US" sz="1400" b="1" dirty="0">
                <a:solidFill>
                  <a:schemeClr val="bg1"/>
                </a:solidFill>
                <a:latin typeface="+mn-lt"/>
                <a:ea typeface="Calibri" panose="020F0502020204030204" pitchFamily="34" charset="0"/>
                <a:cs typeface="Calibri" panose="020F0502020204030204" pitchFamily="34" charset="0"/>
              </a:rPr>
              <a:t>Immigration Detention Center </a:t>
            </a:r>
          </a:p>
          <a:p>
            <a:pPr algn="ctr">
              <a:spcAft>
                <a:spcPts val="600"/>
              </a:spcAft>
            </a:pPr>
            <a:r>
              <a:rPr lang="fi-FI" sz="1300" b="1" dirty="0">
                <a:solidFill>
                  <a:schemeClr val="bg1"/>
                </a:solidFill>
                <a:latin typeface="+mn-lt"/>
                <a:ea typeface="+mn-ea"/>
                <a:cs typeface="+mn-cs"/>
              </a:rPr>
              <a:t>, via Bernama </a:t>
            </a:r>
            <a:endParaRPr lang="en-MY" sz="1300" b="1" dirty="0">
              <a:solidFill>
                <a:schemeClr val="bg1"/>
              </a:solidFill>
              <a:latin typeface="+mn-lt"/>
              <a:ea typeface="+mn-ea"/>
              <a:cs typeface="+mn-cs"/>
            </a:endParaRPr>
          </a:p>
        </p:txBody>
      </p:sp>
    </p:spTree>
    <p:extLst>
      <p:ext uri="{BB962C8B-B14F-4D97-AF65-F5344CB8AC3E}">
        <p14:creationId xmlns:p14="http://schemas.microsoft.com/office/powerpoint/2010/main" val="109861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74" name="Rectangle 173">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6" name="Freeform: Shape 175">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8" name="Google Shape;168;p12"/>
          <p:cNvSpPr txBox="1">
            <a:spLocks noGrp="1"/>
          </p:cNvSpPr>
          <p:nvPr>
            <p:ph type="body" idx="1"/>
          </p:nvPr>
        </p:nvSpPr>
        <p:spPr>
          <a:xfrm>
            <a:off x="83545" y="450603"/>
            <a:ext cx="5994449" cy="6126196"/>
          </a:xfrm>
          <a:prstGeom prst="rect">
            <a:avLst/>
          </a:prstGeom>
        </p:spPr>
        <p:txBody>
          <a:bodyPr spcFirstLastPara="1" lIns="91425" tIns="45700" rIns="91425" bIns="45700" anchorCtr="0">
            <a:normAutofit/>
          </a:bodyPr>
          <a:lstStyle/>
          <a:p>
            <a:pPr marL="0" lvl="0" indent="0">
              <a:spcBef>
                <a:spcPts val="0"/>
              </a:spcBef>
              <a:buSzPts val="3200"/>
              <a:buNone/>
            </a:pPr>
            <a:r>
              <a:rPr lang="en-MY" sz="2400" b="1" dirty="0">
                <a:latin typeface="Franklin Gothic Demi (Headings)"/>
                <a:cs typeface="Hadassah Friedlaender" panose="020F0502020204030204" pitchFamily="18" charset="-79"/>
              </a:rPr>
              <a:t>2.4 Categories of Outreach Program Users </a:t>
            </a:r>
            <a:endParaRPr lang="en-MY" sz="2400" dirty="0">
              <a:latin typeface="Franklin Gothic Demi (Headings)"/>
              <a:cs typeface="Hadassah Friedlaender" panose="020F0502020204030204" pitchFamily="18" charset="-79"/>
            </a:endParaRPr>
          </a:p>
          <a:p>
            <a:pPr marL="1041400" lvl="2" indent="0">
              <a:buSzPts val="2000"/>
              <a:buNone/>
            </a:pPr>
            <a:endParaRPr lang="en-US" dirty="0"/>
          </a:p>
          <a:p>
            <a:pPr marL="1041400" lvl="2" indent="0">
              <a:buSzPts val="2000"/>
              <a:buNone/>
            </a:pPr>
            <a:r>
              <a:rPr lang="en-MY" b="1" dirty="0"/>
              <a:t>v.	Special Populations:</a:t>
            </a:r>
          </a:p>
          <a:p>
            <a:pPr marL="1041400" lvl="2" indent="0">
              <a:buSzPts val="2000"/>
              <a:buNone/>
            </a:pPr>
            <a:r>
              <a:rPr lang="en-MY" dirty="0"/>
              <a:t>Example of people in Detention Institution:</a:t>
            </a:r>
          </a:p>
          <a:p>
            <a:pPr marL="1041400" lvl="2" indent="0">
              <a:buSzPts val="2000"/>
              <a:buNone/>
            </a:pPr>
            <a:endParaRPr lang="en-MY" dirty="0"/>
          </a:p>
          <a:p>
            <a:pPr marL="1041400" lvl="2" indent="0">
              <a:buSzPts val="2000"/>
              <a:buNone/>
            </a:pPr>
            <a:r>
              <a:rPr lang="en-US" altLang="en-US" sz="2000" b="1" dirty="0"/>
              <a:t>4. Psychiatric Prison</a:t>
            </a:r>
            <a:endParaRPr lang="en-US" altLang="en-US" b="1" dirty="0"/>
          </a:p>
          <a:p>
            <a:pPr marL="1041400" lvl="2" indent="0">
              <a:buSzPts val="2000"/>
              <a:buNone/>
            </a:pPr>
            <a:endParaRPr lang="en-US" altLang="en-US" sz="2000" dirty="0"/>
          </a:p>
          <a:p>
            <a:pPr marL="1041400" lvl="2" indent="0" algn="just">
              <a:buSzPts val="2000"/>
              <a:buNone/>
            </a:pPr>
            <a:r>
              <a:rPr lang="en-MY" dirty="0"/>
              <a:t>Some psychiatric facilities have characteristics of prisons, particularly when confining patients who have committed a crime and are considered dangerous. In addition, many prisons have psychiatric units dedicated to housing offenders diagnosed with a wide variety of mental disorders. </a:t>
            </a:r>
            <a:endParaRPr lang="en-US" dirty="0"/>
          </a:p>
          <a:p>
            <a:pPr marL="1041400" lvl="2" indent="0">
              <a:buSzPts val="2000"/>
              <a:buNone/>
            </a:pPr>
            <a:endParaRPr lang="en-US" dirty="0"/>
          </a:p>
          <a:p>
            <a:pPr marL="1041400" lvl="2" indent="0">
              <a:buSzPts val="2000"/>
              <a:buNone/>
            </a:pPr>
            <a:endParaRPr lang="en-MY" dirty="0"/>
          </a:p>
          <a:p>
            <a:pPr marL="1041400" lvl="2" indent="0">
              <a:buSzPts val="2000"/>
              <a:buNone/>
            </a:pPr>
            <a:endParaRPr lang="en-MY" b="1" dirty="0"/>
          </a:p>
          <a:p>
            <a:pPr marL="1041400" lvl="2" indent="0">
              <a:buSzPts val="2000"/>
              <a:buNone/>
            </a:pPr>
            <a:endParaRPr lang="en-MY" b="1" dirty="0"/>
          </a:p>
        </p:txBody>
      </p:sp>
      <p:sp>
        <p:nvSpPr>
          <p:cNvPr id="187" name="Oval 177">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Shape 179">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90" name="Straight Connector 181">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1" name="Freeform: Shape 183">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8" name="Freeform: Shape 187">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 name="Slide Number Placeholder 2">
            <a:extLst>
              <a:ext uri="{FF2B5EF4-FFF2-40B4-BE49-F238E27FC236}">
                <a16:creationId xmlns:a16="http://schemas.microsoft.com/office/drawing/2014/main" id="{13AA4A29-246C-1578-3D26-41AE986D76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pic>
        <p:nvPicPr>
          <p:cNvPr id="1026" name="Picture 2" descr="Design therapeutic prisons to improve wellbeing of staff, inmates">
            <a:extLst>
              <a:ext uri="{FF2B5EF4-FFF2-40B4-BE49-F238E27FC236}">
                <a16:creationId xmlns:a16="http://schemas.microsoft.com/office/drawing/2014/main" id="{C2842BFA-C28F-7B92-A8CF-93484C129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48" y="1621880"/>
            <a:ext cx="5602396" cy="31809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BD4DE5C-4782-E801-38CC-FFF25A59AD90}"/>
              </a:ext>
            </a:extLst>
          </p:cNvPr>
          <p:cNvSpPr txBox="1"/>
          <p:nvPr/>
        </p:nvSpPr>
        <p:spPr>
          <a:xfrm>
            <a:off x="4883022" y="6172201"/>
            <a:ext cx="7308978" cy="685799"/>
          </a:xfrm>
          <a:prstGeom prst="rect">
            <a:avLst/>
          </a:prstGeom>
          <a:solidFill>
            <a:srgbClr val="000000">
              <a:alpha val="50000"/>
            </a:srgbClr>
          </a:solidFill>
          <a:ln>
            <a:noFill/>
          </a:ln>
        </p:spPr>
        <p:txBody>
          <a:bodyPr wrap="square">
            <a:noAutofit/>
          </a:bodyPr>
          <a:lstStyle/>
          <a:p>
            <a:pPr algn="ctr">
              <a:spcAft>
                <a:spcPts val="600"/>
              </a:spcAft>
            </a:pPr>
            <a:r>
              <a:rPr lang="en-MY" sz="1300" b="1" i="0" dirty="0">
                <a:solidFill>
                  <a:schemeClr val="bg1"/>
                </a:solidFill>
                <a:effectLst/>
                <a:latin typeface="+mn-lt"/>
                <a:ea typeface="+mn-ea"/>
                <a:cs typeface="+mn-cs"/>
              </a:rPr>
              <a:t>Credit: Image courtesy of </a:t>
            </a:r>
            <a:r>
              <a:rPr lang="en-US" sz="1300" b="1" i="0" dirty="0" err="1">
                <a:solidFill>
                  <a:schemeClr val="bg1"/>
                </a:solidFill>
                <a:effectLst/>
                <a:latin typeface="+mn-lt"/>
                <a:ea typeface="+mn-ea"/>
                <a:cs typeface="+mn-cs"/>
              </a:rPr>
              <a:t>Kajang</a:t>
            </a:r>
            <a:r>
              <a:rPr lang="en-US" sz="1300" b="1" i="0" dirty="0">
                <a:solidFill>
                  <a:schemeClr val="bg1"/>
                </a:solidFill>
                <a:effectLst/>
                <a:latin typeface="+mn-lt"/>
                <a:ea typeface="+mn-ea"/>
                <a:cs typeface="+mn-cs"/>
              </a:rPr>
              <a:t> Prison</a:t>
            </a:r>
            <a:r>
              <a:rPr lang="fi-FI" sz="1300" b="1" dirty="0">
                <a:solidFill>
                  <a:schemeClr val="bg1"/>
                </a:solidFill>
                <a:latin typeface="+mn-lt"/>
                <a:ea typeface="+mn-ea"/>
                <a:cs typeface="+mn-cs"/>
              </a:rPr>
              <a:t>, via NSTP </a:t>
            </a:r>
            <a:endParaRPr lang="en-MY" sz="1300" b="1" dirty="0">
              <a:solidFill>
                <a:schemeClr val="bg1"/>
              </a:solidFill>
              <a:latin typeface="+mn-lt"/>
              <a:ea typeface="+mn-ea"/>
              <a:cs typeface="+mn-cs"/>
            </a:endParaRPr>
          </a:p>
        </p:txBody>
      </p:sp>
    </p:spTree>
    <p:extLst>
      <p:ext uri="{BB962C8B-B14F-4D97-AF65-F5344CB8AC3E}">
        <p14:creationId xmlns:p14="http://schemas.microsoft.com/office/powerpoint/2010/main" val="396209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Elipse 152">
            <a:extLst>
              <a:ext uri="{FF2B5EF4-FFF2-40B4-BE49-F238E27FC236}">
                <a16:creationId xmlns:a16="http://schemas.microsoft.com/office/drawing/2014/main" id="{7A40A844-D277-4892-8DB9-29120DC1D430}"/>
              </a:ext>
            </a:extLst>
          </p:cNvPr>
          <p:cNvSpPr/>
          <p:nvPr/>
        </p:nvSpPr>
        <p:spPr>
          <a:xfrm>
            <a:off x="5099839" y="2958415"/>
            <a:ext cx="1966973" cy="1966973"/>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933" b="1" dirty="0">
              <a:latin typeface="Poiret One" panose="02000000000000000000" pitchFamily="2" charset="0"/>
            </a:endParaRPr>
          </a:p>
        </p:txBody>
      </p:sp>
      <p:sp>
        <p:nvSpPr>
          <p:cNvPr id="43" name="Elipse 42">
            <a:extLst>
              <a:ext uri="{FF2B5EF4-FFF2-40B4-BE49-F238E27FC236}">
                <a16:creationId xmlns:a16="http://schemas.microsoft.com/office/drawing/2014/main" id="{94E5D915-C0F3-47F2-BD65-FC494BAC2540}"/>
              </a:ext>
            </a:extLst>
          </p:cNvPr>
          <p:cNvSpPr/>
          <p:nvPr/>
        </p:nvSpPr>
        <p:spPr>
          <a:xfrm>
            <a:off x="5184662" y="3023474"/>
            <a:ext cx="1822461" cy="1822461"/>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sz="2933" b="1" dirty="0">
              <a:latin typeface="Poiret One" panose="02000000000000000000" pitchFamily="2" charset="0"/>
            </a:endParaRPr>
          </a:p>
        </p:txBody>
      </p:sp>
      <p:sp>
        <p:nvSpPr>
          <p:cNvPr id="4" name="Title 3">
            <a:extLst>
              <a:ext uri="{FF2B5EF4-FFF2-40B4-BE49-F238E27FC236}">
                <a16:creationId xmlns:a16="http://schemas.microsoft.com/office/drawing/2014/main" id="{A2875693-0101-47F8-8FF6-40B84B49FDC0}"/>
              </a:ext>
            </a:extLst>
          </p:cNvPr>
          <p:cNvSpPr>
            <a:spLocks noGrp="1"/>
          </p:cNvSpPr>
          <p:nvPr>
            <p:ph type="title"/>
          </p:nvPr>
        </p:nvSpPr>
        <p:spPr>
          <a:xfrm>
            <a:off x="965200" y="736601"/>
            <a:ext cx="10261600" cy="528484"/>
          </a:xfrm>
        </p:spPr>
        <p:txBody>
          <a:bodyPr>
            <a:noAutofit/>
          </a:bodyPr>
          <a:lstStyle/>
          <a:p>
            <a:r>
              <a:rPr lang="es-ES" dirty="0">
                <a:solidFill>
                  <a:srgbClr val="FFFF00"/>
                </a:solidFill>
                <a:latin typeface="Franklin Gothic Demi (Headings)"/>
              </a:rPr>
              <a:t>2.5 Outreach Program Framework</a:t>
            </a:r>
            <a:endParaRPr lang="en-US" dirty="0">
              <a:solidFill>
                <a:srgbClr val="FFFF00"/>
              </a:solidFill>
              <a:latin typeface="Franklin Gothic Demi (Headings)"/>
            </a:endParaRPr>
          </a:p>
        </p:txBody>
      </p:sp>
      <p:sp>
        <p:nvSpPr>
          <p:cNvPr id="5" name="Google Shape;497;p49">
            <a:extLst>
              <a:ext uri="{FF2B5EF4-FFF2-40B4-BE49-F238E27FC236}">
                <a16:creationId xmlns:a16="http://schemas.microsoft.com/office/drawing/2014/main" id="{315E1754-0DC9-4DDD-AEC2-B9F62A23A48D}"/>
              </a:ext>
            </a:extLst>
          </p:cNvPr>
          <p:cNvSpPr txBox="1"/>
          <p:nvPr/>
        </p:nvSpPr>
        <p:spPr>
          <a:xfrm>
            <a:off x="7176509" y="4925388"/>
            <a:ext cx="2917613" cy="597953"/>
          </a:xfrm>
          <a:prstGeom prst="rect">
            <a:avLst/>
          </a:prstGeom>
          <a:noFill/>
          <a:ln>
            <a:noFill/>
          </a:ln>
        </p:spPr>
        <p:txBody>
          <a:bodyPr spcFirstLastPara="1" wrap="square" lIns="121900" tIns="121900" rIns="121900" bIns="121900" anchor="ctr" anchorCtr="0">
            <a:noAutofit/>
          </a:bodyPr>
          <a:lstStyle/>
          <a:p>
            <a:pPr algn="r"/>
            <a:r>
              <a:rPr lang="es-ES" sz="2933" b="1" dirty="0">
                <a:latin typeface="Franklin Gothic Demi (Headings)"/>
                <a:ea typeface="Bebas Neue"/>
                <a:cs typeface="Bebas Neue"/>
                <a:sym typeface="Bebas Neue"/>
              </a:rPr>
              <a:t>COMMUNITY INTEREST</a:t>
            </a:r>
          </a:p>
        </p:txBody>
      </p:sp>
      <p:sp>
        <p:nvSpPr>
          <p:cNvPr id="7" name="Google Shape;499;p49">
            <a:extLst>
              <a:ext uri="{FF2B5EF4-FFF2-40B4-BE49-F238E27FC236}">
                <a16:creationId xmlns:a16="http://schemas.microsoft.com/office/drawing/2014/main" id="{191727C1-564F-4730-B4DA-9D1B7390EC67}"/>
              </a:ext>
            </a:extLst>
          </p:cNvPr>
          <p:cNvSpPr txBox="1"/>
          <p:nvPr/>
        </p:nvSpPr>
        <p:spPr>
          <a:xfrm>
            <a:off x="2085095" y="3970454"/>
            <a:ext cx="2915143" cy="560209"/>
          </a:xfrm>
          <a:prstGeom prst="rect">
            <a:avLst/>
          </a:prstGeom>
          <a:noFill/>
          <a:ln>
            <a:noFill/>
          </a:ln>
        </p:spPr>
        <p:txBody>
          <a:bodyPr spcFirstLastPara="1" wrap="square" lIns="121900" tIns="121900" rIns="121900" bIns="121900" anchor="ctr" anchorCtr="0">
            <a:noAutofit/>
          </a:bodyPr>
          <a:lstStyle/>
          <a:p>
            <a:r>
              <a:rPr lang="es-ES" sz="2933" b="1" dirty="0">
                <a:latin typeface="Franklin Gothic Demi (Headings)"/>
                <a:ea typeface="Bebas Neue"/>
                <a:cs typeface="Bebas Neue"/>
                <a:sym typeface="Bebas Neue"/>
              </a:rPr>
              <a:t>IMPACTS </a:t>
            </a:r>
          </a:p>
        </p:txBody>
      </p:sp>
      <p:sp>
        <p:nvSpPr>
          <p:cNvPr id="10" name="Google Shape;502;p49">
            <a:extLst>
              <a:ext uri="{FF2B5EF4-FFF2-40B4-BE49-F238E27FC236}">
                <a16:creationId xmlns:a16="http://schemas.microsoft.com/office/drawing/2014/main" id="{C7E8FACC-8D00-4D29-9977-EF3E94424B70}"/>
              </a:ext>
            </a:extLst>
          </p:cNvPr>
          <p:cNvSpPr txBox="1"/>
          <p:nvPr/>
        </p:nvSpPr>
        <p:spPr>
          <a:xfrm>
            <a:off x="7176509" y="2460466"/>
            <a:ext cx="2917689" cy="668996"/>
          </a:xfrm>
          <a:prstGeom prst="rect">
            <a:avLst/>
          </a:prstGeom>
          <a:noFill/>
          <a:ln>
            <a:noFill/>
          </a:ln>
        </p:spPr>
        <p:txBody>
          <a:bodyPr spcFirstLastPara="1" wrap="square" lIns="121900" tIns="121900" rIns="121900" bIns="121900" anchor="ctr" anchorCtr="0">
            <a:noAutofit/>
          </a:bodyPr>
          <a:lstStyle/>
          <a:p>
            <a:pPr algn="r"/>
            <a:r>
              <a:rPr lang="es-ES" sz="2933" b="1" dirty="0">
                <a:latin typeface="Franklin Gothic Demi (Headings)"/>
                <a:ea typeface="Bebas Neue"/>
                <a:cs typeface="Bebas Neue"/>
                <a:sym typeface="Bebas Neue"/>
              </a:rPr>
              <a:t>INDUSTRY</a:t>
            </a:r>
          </a:p>
        </p:txBody>
      </p:sp>
      <p:sp>
        <p:nvSpPr>
          <p:cNvPr id="12" name="Google Shape;504;p49">
            <a:extLst>
              <a:ext uri="{FF2B5EF4-FFF2-40B4-BE49-F238E27FC236}">
                <a16:creationId xmlns:a16="http://schemas.microsoft.com/office/drawing/2014/main" id="{4595F9B0-8E4B-4191-8B5C-C4899E95BE7E}"/>
              </a:ext>
            </a:extLst>
          </p:cNvPr>
          <p:cNvSpPr txBox="1"/>
          <p:nvPr/>
        </p:nvSpPr>
        <p:spPr>
          <a:xfrm>
            <a:off x="2044907" y="2321510"/>
            <a:ext cx="2917689" cy="586580"/>
          </a:xfrm>
          <a:prstGeom prst="rect">
            <a:avLst/>
          </a:prstGeom>
          <a:noFill/>
          <a:ln>
            <a:noFill/>
          </a:ln>
        </p:spPr>
        <p:txBody>
          <a:bodyPr spcFirstLastPara="1" wrap="square" lIns="121900" tIns="121900" rIns="121900" bIns="121900" anchor="ctr" anchorCtr="0">
            <a:noAutofit/>
          </a:bodyPr>
          <a:lstStyle/>
          <a:p>
            <a:r>
              <a:rPr lang="es-ES" sz="2933" b="1" dirty="0">
                <a:latin typeface="Franklin Gothic Demi (Headings)"/>
                <a:ea typeface="Bebas Neue"/>
                <a:cs typeface="Bebas Neue"/>
                <a:sym typeface="Bebas Neue"/>
              </a:rPr>
              <a:t>COMMUNITY</a:t>
            </a:r>
          </a:p>
        </p:txBody>
      </p:sp>
      <p:sp>
        <p:nvSpPr>
          <p:cNvPr id="26" name="Elipse 25">
            <a:extLst>
              <a:ext uri="{FF2B5EF4-FFF2-40B4-BE49-F238E27FC236}">
                <a16:creationId xmlns:a16="http://schemas.microsoft.com/office/drawing/2014/main" id="{59AAF699-273B-4955-B49B-E422B55C5E75}"/>
              </a:ext>
            </a:extLst>
          </p:cNvPr>
          <p:cNvSpPr/>
          <p:nvPr/>
        </p:nvSpPr>
        <p:spPr>
          <a:xfrm>
            <a:off x="5255735" y="3151948"/>
            <a:ext cx="1696941" cy="157124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b="1" dirty="0">
                <a:latin typeface="Poiret One" panose="02000000000000000000" pitchFamily="2" charset="0"/>
              </a:rPr>
              <a:t>Issues/ Problems/ Needs </a:t>
            </a:r>
          </a:p>
        </p:txBody>
      </p:sp>
      <p:cxnSp>
        <p:nvCxnSpPr>
          <p:cNvPr id="30" name="Conector recto de flecha 29">
            <a:extLst>
              <a:ext uri="{FF2B5EF4-FFF2-40B4-BE49-F238E27FC236}">
                <a16:creationId xmlns:a16="http://schemas.microsoft.com/office/drawing/2014/main" id="{9EDA9F56-E54F-452F-81B9-AA987B2F0A1A}"/>
              </a:ext>
            </a:extLst>
          </p:cNvPr>
          <p:cNvCxnSpPr>
            <a:cxnSpLocks/>
          </p:cNvCxnSpPr>
          <p:nvPr/>
        </p:nvCxnSpPr>
        <p:spPr>
          <a:xfrm flipV="1">
            <a:off x="5451555" y="2727382"/>
            <a:ext cx="11299" cy="5627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Conector recto de flecha 39">
            <a:extLst>
              <a:ext uri="{FF2B5EF4-FFF2-40B4-BE49-F238E27FC236}">
                <a16:creationId xmlns:a16="http://schemas.microsoft.com/office/drawing/2014/main" id="{6A8A1B00-81D8-4A81-BF00-E718F99B4879}"/>
              </a:ext>
            </a:extLst>
          </p:cNvPr>
          <p:cNvCxnSpPr>
            <a:cxnSpLocks/>
          </p:cNvCxnSpPr>
          <p:nvPr/>
        </p:nvCxnSpPr>
        <p:spPr>
          <a:xfrm flipV="1">
            <a:off x="6651453" y="2727382"/>
            <a:ext cx="4385" cy="654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Conector recto de flecha 44">
            <a:extLst>
              <a:ext uri="{FF2B5EF4-FFF2-40B4-BE49-F238E27FC236}">
                <a16:creationId xmlns:a16="http://schemas.microsoft.com/office/drawing/2014/main" id="{E6895E0A-FCA1-49D2-85E3-6191D067BDE5}"/>
              </a:ext>
            </a:extLst>
          </p:cNvPr>
          <p:cNvCxnSpPr>
            <a:cxnSpLocks/>
            <a:stCxn id="26" idx="5"/>
          </p:cNvCxnSpPr>
          <p:nvPr/>
        </p:nvCxnSpPr>
        <p:spPr>
          <a:xfrm flipH="1">
            <a:off x="6655837" y="4493089"/>
            <a:ext cx="48328" cy="6949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Conector recto de flecha 56">
            <a:extLst>
              <a:ext uri="{FF2B5EF4-FFF2-40B4-BE49-F238E27FC236}">
                <a16:creationId xmlns:a16="http://schemas.microsoft.com/office/drawing/2014/main" id="{50C4689E-D929-4442-A5CC-F9FAC533E16E}"/>
              </a:ext>
            </a:extLst>
          </p:cNvPr>
          <p:cNvCxnSpPr>
            <a:cxnSpLocks/>
          </p:cNvCxnSpPr>
          <p:nvPr/>
        </p:nvCxnSpPr>
        <p:spPr>
          <a:xfrm flipH="1">
            <a:off x="4595639" y="4088023"/>
            <a:ext cx="665192" cy="18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Elipse 59">
            <a:extLst>
              <a:ext uri="{FF2B5EF4-FFF2-40B4-BE49-F238E27FC236}">
                <a16:creationId xmlns:a16="http://schemas.microsoft.com/office/drawing/2014/main" id="{4728C68A-8FFE-4579-A3FD-92E7191C440D}"/>
              </a:ext>
            </a:extLst>
          </p:cNvPr>
          <p:cNvSpPr/>
          <p:nvPr/>
        </p:nvSpPr>
        <p:spPr>
          <a:xfrm>
            <a:off x="973279" y="2075503"/>
            <a:ext cx="1049251" cy="1049251"/>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s-ES" sz="1867" dirty="0"/>
          </a:p>
        </p:txBody>
      </p:sp>
      <p:sp>
        <p:nvSpPr>
          <p:cNvPr id="62" name="Elipse 61">
            <a:extLst>
              <a:ext uri="{FF2B5EF4-FFF2-40B4-BE49-F238E27FC236}">
                <a16:creationId xmlns:a16="http://schemas.microsoft.com/office/drawing/2014/main" id="{56EC2BD5-6F42-4FBC-89E5-E7EA56977176}"/>
              </a:ext>
            </a:extLst>
          </p:cNvPr>
          <p:cNvSpPr/>
          <p:nvPr/>
        </p:nvSpPr>
        <p:spPr>
          <a:xfrm>
            <a:off x="973279" y="3724428"/>
            <a:ext cx="1049251" cy="1049251"/>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s-ES" sz="1867" dirty="0"/>
          </a:p>
        </p:txBody>
      </p:sp>
      <p:sp>
        <p:nvSpPr>
          <p:cNvPr id="68" name="Elipse 67">
            <a:extLst>
              <a:ext uri="{FF2B5EF4-FFF2-40B4-BE49-F238E27FC236}">
                <a16:creationId xmlns:a16="http://schemas.microsoft.com/office/drawing/2014/main" id="{03C6A9A2-1F42-4005-AFDB-75FBB1CF8167}"/>
              </a:ext>
            </a:extLst>
          </p:cNvPr>
          <p:cNvSpPr/>
          <p:nvPr/>
        </p:nvSpPr>
        <p:spPr>
          <a:xfrm>
            <a:off x="10260481" y="2372785"/>
            <a:ext cx="1049251" cy="1049251"/>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s-ES" sz="1867" dirty="0"/>
          </a:p>
        </p:txBody>
      </p:sp>
      <p:sp>
        <p:nvSpPr>
          <p:cNvPr id="70" name="Elipse 69">
            <a:extLst>
              <a:ext uri="{FF2B5EF4-FFF2-40B4-BE49-F238E27FC236}">
                <a16:creationId xmlns:a16="http://schemas.microsoft.com/office/drawing/2014/main" id="{36888929-8D87-4881-BFE2-684733BDA5AA}"/>
              </a:ext>
            </a:extLst>
          </p:cNvPr>
          <p:cNvSpPr/>
          <p:nvPr/>
        </p:nvSpPr>
        <p:spPr>
          <a:xfrm>
            <a:off x="10327631" y="4751461"/>
            <a:ext cx="1049251" cy="1049251"/>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s-ES" sz="1867" dirty="0"/>
          </a:p>
        </p:txBody>
      </p:sp>
      <p:sp>
        <p:nvSpPr>
          <p:cNvPr id="72" name="Elipse 71">
            <a:extLst>
              <a:ext uri="{FF2B5EF4-FFF2-40B4-BE49-F238E27FC236}">
                <a16:creationId xmlns:a16="http://schemas.microsoft.com/office/drawing/2014/main" id="{B456192B-3F9F-4446-99E1-026F8FC8B20A}"/>
              </a:ext>
            </a:extLst>
          </p:cNvPr>
          <p:cNvSpPr/>
          <p:nvPr/>
        </p:nvSpPr>
        <p:spPr>
          <a:xfrm>
            <a:off x="5108257" y="2018424"/>
            <a:ext cx="709192" cy="709192"/>
          </a:xfrm>
          <a:prstGeom prst="ellipse">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s-ES" sz="1867" b="1" dirty="0">
              <a:ln w="22225">
                <a:solidFill>
                  <a:schemeClr val="accent2"/>
                </a:solidFill>
                <a:prstDash val="solid"/>
              </a:ln>
              <a:solidFill>
                <a:schemeClr val="accent2">
                  <a:lumMod val="40000"/>
                  <a:lumOff val="60000"/>
                </a:schemeClr>
              </a:solidFill>
              <a:highlight>
                <a:srgbClr val="00FF00"/>
              </a:highlight>
            </a:endParaRPr>
          </a:p>
        </p:txBody>
      </p:sp>
      <p:sp>
        <p:nvSpPr>
          <p:cNvPr id="73" name="Text Placeholder 20">
            <a:extLst>
              <a:ext uri="{FF2B5EF4-FFF2-40B4-BE49-F238E27FC236}">
                <a16:creationId xmlns:a16="http://schemas.microsoft.com/office/drawing/2014/main" id="{395374C8-A3EF-42D6-8F0B-8EB13EB018D6}"/>
              </a:ext>
            </a:extLst>
          </p:cNvPr>
          <p:cNvSpPr txBox="1">
            <a:spLocks/>
          </p:cNvSpPr>
          <p:nvPr/>
        </p:nvSpPr>
        <p:spPr>
          <a:xfrm>
            <a:off x="5104947" y="2196167"/>
            <a:ext cx="709192" cy="353707"/>
          </a:xfrm>
          <a:prstGeom prst="rect">
            <a:avLst/>
          </a:prstGeom>
          <a:ln>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200" b="1" kern="1200">
                <a:solidFill>
                  <a:schemeClr val="tx1"/>
                </a:solidFill>
                <a:latin typeface="Poiret One" panose="02000000000000000000" pitchFamily="2"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anose="000005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anose="000005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anose="000005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anose="000005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s-ES" sz="1867" dirty="0">
                <a:solidFill>
                  <a:srgbClr val="F9F9F1"/>
                </a:solidFill>
              </a:rPr>
              <a:t>01</a:t>
            </a:r>
            <a:endParaRPr lang="en-US" sz="1867" dirty="0">
              <a:solidFill>
                <a:srgbClr val="F9F9F1"/>
              </a:solidFill>
            </a:endParaRPr>
          </a:p>
        </p:txBody>
      </p:sp>
      <p:sp>
        <p:nvSpPr>
          <p:cNvPr id="81" name="Elipse 80">
            <a:extLst>
              <a:ext uri="{FF2B5EF4-FFF2-40B4-BE49-F238E27FC236}">
                <a16:creationId xmlns:a16="http://schemas.microsoft.com/office/drawing/2014/main" id="{58301636-A427-4654-A2EE-FDF26B62DC3E}"/>
              </a:ext>
            </a:extLst>
          </p:cNvPr>
          <p:cNvSpPr/>
          <p:nvPr/>
        </p:nvSpPr>
        <p:spPr>
          <a:xfrm>
            <a:off x="6301241" y="2018424"/>
            <a:ext cx="709192" cy="709192"/>
          </a:xfrm>
          <a:prstGeom prst="ellipse">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s-ES" sz="1867" dirty="0"/>
          </a:p>
        </p:txBody>
      </p:sp>
      <p:sp>
        <p:nvSpPr>
          <p:cNvPr id="82" name="Text Placeholder 20">
            <a:extLst>
              <a:ext uri="{FF2B5EF4-FFF2-40B4-BE49-F238E27FC236}">
                <a16:creationId xmlns:a16="http://schemas.microsoft.com/office/drawing/2014/main" id="{7A77445C-2005-47A0-8B8A-C36D59F9A126}"/>
              </a:ext>
            </a:extLst>
          </p:cNvPr>
          <p:cNvSpPr txBox="1">
            <a:spLocks/>
          </p:cNvSpPr>
          <p:nvPr/>
        </p:nvSpPr>
        <p:spPr>
          <a:xfrm>
            <a:off x="6301241" y="2195697"/>
            <a:ext cx="709192" cy="354177"/>
          </a:xfrm>
          <a:prstGeom prst="rect">
            <a:avLst/>
          </a:prstGeom>
          <a:ln>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200" b="1" kern="1200">
                <a:solidFill>
                  <a:schemeClr val="tx1"/>
                </a:solidFill>
                <a:latin typeface="Poiret One" panose="02000000000000000000" pitchFamily="2"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anose="000005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anose="000005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anose="000005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anose="000005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s-ES" sz="1867" dirty="0">
                <a:solidFill>
                  <a:srgbClr val="F9F9F1"/>
                </a:solidFill>
              </a:rPr>
              <a:t>02</a:t>
            </a:r>
            <a:endParaRPr lang="en-US" sz="1867" dirty="0">
              <a:solidFill>
                <a:srgbClr val="F9F9F1"/>
              </a:solidFill>
            </a:endParaRPr>
          </a:p>
        </p:txBody>
      </p:sp>
      <p:sp>
        <p:nvSpPr>
          <p:cNvPr id="86" name="Elipse 85">
            <a:extLst>
              <a:ext uri="{FF2B5EF4-FFF2-40B4-BE49-F238E27FC236}">
                <a16:creationId xmlns:a16="http://schemas.microsoft.com/office/drawing/2014/main" id="{42381FFF-813D-4398-B303-A31EE7FCE083}"/>
              </a:ext>
            </a:extLst>
          </p:cNvPr>
          <p:cNvSpPr/>
          <p:nvPr/>
        </p:nvSpPr>
        <p:spPr>
          <a:xfrm>
            <a:off x="4009774" y="3461866"/>
            <a:ext cx="709192" cy="709192"/>
          </a:xfrm>
          <a:prstGeom prst="ellipse">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s-ES" sz="1867" dirty="0"/>
          </a:p>
        </p:txBody>
      </p:sp>
      <p:sp>
        <p:nvSpPr>
          <p:cNvPr id="87" name="Text Placeholder 20">
            <a:extLst>
              <a:ext uri="{FF2B5EF4-FFF2-40B4-BE49-F238E27FC236}">
                <a16:creationId xmlns:a16="http://schemas.microsoft.com/office/drawing/2014/main" id="{EC9E6752-6382-48F9-A14A-C735E4986BF9}"/>
              </a:ext>
            </a:extLst>
          </p:cNvPr>
          <p:cNvSpPr txBox="1">
            <a:spLocks/>
          </p:cNvSpPr>
          <p:nvPr/>
        </p:nvSpPr>
        <p:spPr>
          <a:xfrm>
            <a:off x="4009774" y="3639609"/>
            <a:ext cx="709192" cy="353707"/>
          </a:xfrm>
          <a:prstGeom prst="rect">
            <a:avLst/>
          </a:prstGeom>
          <a:ln>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200" b="1" kern="1200">
                <a:solidFill>
                  <a:schemeClr val="tx1"/>
                </a:solidFill>
                <a:latin typeface="Poiret One" panose="02000000000000000000" pitchFamily="2"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anose="000005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anose="000005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anose="000005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anose="000005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s-ES" sz="1867" dirty="0">
                <a:solidFill>
                  <a:srgbClr val="F9F9F1"/>
                </a:solidFill>
              </a:rPr>
              <a:t>03</a:t>
            </a:r>
            <a:endParaRPr lang="en-US" sz="1867" dirty="0">
              <a:solidFill>
                <a:srgbClr val="F9F9F1"/>
              </a:solidFill>
            </a:endParaRPr>
          </a:p>
        </p:txBody>
      </p:sp>
      <p:sp>
        <p:nvSpPr>
          <p:cNvPr id="170" name="Elipse 169">
            <a:extLst>
              <a:ext uri="{FF2B5EF4-FFF2-40B4-BE49-F238E27FC236}">
                <a16:creationId xmlns:a16="http://schemas.microsoft.com/office/drawing/2014/main" id="{3614D60B-0358-47FA-9F78-0ADD70DFB676}"/>
              </a:ext>
            </a:extLst>
          </p:cNvPr>
          <p:cNvSpPr/>
          <p:nvPr/>
        </p:nvSpPr>
        <p:spPr>
          <a:xfrm>
            <a:off x="4600136" y="2458214"/>
            <a:ext cx="2979981" cy="2979981"/>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sz="2933" b="1" dirty="0">
              <a:latin typeface="Poiret One" panose="02000000000000000000" pitchFamily="2" charset="0"/>
            </a:endParaRPr>
          </a:p>
        </p:txBody>
      </p:sp>
      <p:cxnSp>
        <p:nvCxnSpPr>
          <p:cNvPr id="13" name="Conector recto de flecha 44">
            <a:extLst>
              <a:ext uri="{FF2B5EF4-FFF2-40B4-BE49-F238E27FC236}">
                <a16:creationId xmlns:a16="http://schemas.microsoft.com/office/drawing/2014/main" id="{FD16D84C-16D1-FDB4-D1FD-E04AD88B247C}"/>
              </a:ext>
            </a:extLst>
          </p:cNvPr>
          <p:cNvCxnSpPr>
            <a:cxnSpLocks/>
          </p:cNvCxnSpPr>
          <p:nvPr/>
        </p:nvCxnSpPr>
        <p:spPr>
          <a:xfrm flipH="1">
            <a:off x="5384476" y="4706400"/>
            <a:ext cx="48328" cy="6949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Elipse 87">
            <a:extLst>
              <a:ext uri="{FF2B5EF4-FFF2-40B4-BE49-F238E27FC236}">
                <a16:creationId xmlns:a16="http://schemas.microsoft.com/office/drawing/2014/main" id="{3FBC695D-260C-C76F-F4D2-FE0C1BB8F6C0}"/>
              </a:ext>
            </a:extLst>
          </p:cNvPr>
          <p:cNvSpPr/>
          <p:nvPr/>
        </p:nvSpPr>
        <p:spPr>
          <a:xfrm>
            <a:off x="5000238" y="5390731"/>
            <a:ext cx="709192" cy="709192"/>
          </a:xfrm>
          <a:prstGeom prst="ellipse">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s-ES" sz="1867" dirty="0"/>
          </a:p>
        </p:txBody>
      </p:sp>
      <p:sp>
        <p:nvSpPr>
          <p:cNvPr id="15" name="Text Placeholder 20">
            <a:extLst>
              <a:ext uri="{FF2B5EF4-FFF2-40B4-BE49-F238E27FC236}">
                <a16:creationId xmlns:a16="http://schemas.microsoft.com/office/drawing/2014/main" id="{0B5764C8-ED8B-E382-304D-E71226F7F54C}"/>
              </a:ext>
            </a:extLst>
          </p:cNvPr>
          <p:cNvSpPr txBox="1">
            <a:spLocks/>
          </p:cNvSpPr>
          <p:nvPr/>
        </p:nvSpPr>
        <p:spPr>
          <a:xfrm>
            <a:off x="5000238" y="5568474"/>
            <a:ext cx="709192" cy="353707"/>
          </a:xfrm>
          <a:prstGeom prst="rect">
            <a:avLst/>
          </a:prstGeom>
          <a:ln>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200" b="1" kern="1200">
                <a:solidFill>
                  <a:schemeClr val="tx1"/>
                </a:solidFill>
                <a:latin typeface="Poiret One" panose="02000000000000000000" pitchFamily="2"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anose="000005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anose="000005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anose="000005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anose="000005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s-ES" sz="1867" dirty="0">
                <a:solidFill>
                  <a:srgbClr val="F9F9F1"/>
                </a:solidFill>
              </a:rPr>
              <a:t>05</a:t>
            </a:r>
          </a:p>
        </p:txBody>
      </p:sp>
      <p:sp>
        <p:nvSpPr>
          <p:cNvPr id="16" name="Google Shape;499;p49">
            <a:extLst>
              <a:ext uri="{FF2B5EF4-FFF2-40B4-BE49-F238E27FC236}">
                <a16:creationId xmlns:a16="http://schemas.microsoft.com/office/drawing/2014/main" id="{F5FE9E21-C907-4D4F-777B-CC95C4E5A7DD}"/>
              </a:ext>
            </a:extLst>
          </p:cNvPr>
          <p:cNvSpPr txBox="1"/>
          <p:nvPr/>
        </p:nvSpPr>
        <p:spPr>
          <a:xfrm>
            <a:off x="2094879" y="5421559"/>
            <a:ext cx="2915143" cy="560209"/>
          </a:xfrm>
          <a:prstGeom prst="rect">
            <a:avLst/>
          </a:prstGeom>
          <a:noFill/>
          <a:ln>
            <a:noFill/>
          </a:ln>
        </p:spPr>
        <p:txBody>
          <a:bodyPr spcFirstLastPara="1" wrap="square" lIns="121900" tIns="121900" rIns="121900" bIns="121900" anchor="ctr" anchorCtr="0">
            <a:noAutofit/>
          </a:bodyPr>
          <a:lstStyle/>
          <a:p>
            <a:r>
              <a:rPr lang="es-ES" sz="2933" b="1" dirty="0">
                <a:latin typeface="Franklin Gothic Demi (Headings)"/>
                <a:ea typeface="Bebas Neue"/>
                <a:cs typeface="Bebas Neue"/>
                <a:sym typeface="Bebas Neue"/>
              </a:rPr>
              <a:t>REFLECTION </a:t>
            </a:r>
          </a:p>
        </p:txBody>
      </p:sp>
      <p:sp>
        <p:nvSpPr>
          <p:cNvPr id="18" name="Elipse 61">
            <a:extLst>
              <a:ext uri="{FF2B5EF4-FFF2-40B4-BE49-F238E27FC236}">
                <a16:creationId xmlns:a16="http://schemas.microsoft.com/office/drawing/2014/main" id="{E4DA57BA-0BBF-B205-F956-EEE71342C15C}"/>
              </a:ext>
            </a:extLst>
          </p:cNvPr>
          <p:cNvSpPr/>
          <p:nvPr/>
        </p:nvSpPr>
        <p:spPr>
          <a:xfrm>
            <a:off x="1045628" y="5175616"/>
            <a:ext cx="1049251" cy="1049251"/>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s-ES" sz="1867" dirty="0"/>
          </a:p>
        </p:txBody>
      </p:sp>
      <p:grpSp>
        <p:nvGrpSpPr>
          <p:cNvPr id="19" name="Google Shape;11760;p20">
            <a:extLst>
              <a:ext uri="{FF2B5EF4-FFF2-40B4-BE49-F238E27FC236}">
                <a16:creationId xmlns:a16="http://schemas.microsoft.com/office/drawing/2014/main" id="{415453D1-6898-F412-B41D-95CE57DD4554}"/>
              </a:ext>
            </a:extLst>
          </p:cNvPr>
          <p:cNvGrpSpPr/>
          <p:nvPr/>
        </p:nvGrpSpPr>
        <p:grpSpPr>
          <a:xfrm>
            <a:off x="1259857" y="5424578"/>
            <a:ext cx="603732" cy="557190"/>
            <a:chOff x="1327676" y="2910480"/>
            <a:chExt cx="347934" cy="310024"/>
          </a:xfrm>
          <a:solidFill>
            <a:schemeClr val="bg1"/>
          </a:solidFill>
        </p:grpSpPr>
        <p:sp>
          <p:nvSpPr>
            <p:cNvPr id="20" name="Google Shape;11761;p20">
              <a:extLst>
                <a:ext uri="{FF2B5EF4-FFF2-40B4-BE49-F238E27FC236}">
                  <a16:creationId xmlns:a16="http://schemas.microsoft.com/office/drawing/2014/main" id="{C4FCBC5B-D8CE-8E55-C1E4-82B91601DE52}"/>
                </a:ext>
              </a:extLst>
            </p:cNvPr>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pPr defTabSz="1219170">
                <a:defRPr/>
              </a:pPr>
              <a:endParaRPr sz="1867"/>
            </a:p>
          </p:txBody>
        </p:sp>
        <p:sp>
          <p:nvSpPr>
            <p:cNvPr id="21" name="Google Shape;11762;p20">
              <a:extLst>
                <a:ext uri="{FF2B5EF4-FFF2-40B4-BE49-F238E27FC236}">
                  <a16:creationId xmlns:a16="http://schemas.microsoft.com/office/drawing/2014/main" id="{7912A7C8-A4F7-05AC-504C-621199B00D7D}"/>
                </a:ext>
              </a:extLst>
            </p:cNvPr>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pPr defTabSz="1219170">
                <a:defRPr/>
              </a:pPr>
              <a:endParaRPr sz="1867"/>
            </a:p>
          </p:txBody>
        </p:sp>
        <p:sp>
          <p:nvSpPr>
            <p:cNvPr id="22" name="Google Shape;11763;p20">
              <a:extLst>
                <a:ext uri="{FF2B5EF4-FFF2-40B4-BE49-F238E27FC236}">
                  <a16:creationId xmlns:a16="http://schemas.microsoft.com/office/drawing/2014/main" id="{9E202D5A-F26B-EC5D-C22D-87A384CDB24F}"/>
                </a:ext>
              </a:extLst>
            </p:cNvPr>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pPr defTabSz="1219170">
                <a:defRPr/>
              </a:pPr>
              <a:endParaRPr sz="1867" dirty="0"/>
            </a:p>
          </p:txBody>
        </p:sp>
        <p:sp>
          <p:nvSpPr>
            <p:cNvPr id="23" name="Google Shape;11764;p20">
              <a:extLst>
                <a:ext uri="{FF2B5EF4-FFF2-40B4-BE49-F238E27FC236}">
                  <a16:creationId xmlns:a16="http://schemas.microsoft.com/office/drawing/2014/main" id="{64E366DC-08EC-D202-0BAB-AEDCC6796BDB}"/>
                </a:ext>
              </a:extLst>
            </p:cNvPr>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pPr defTabSz="1219170">
                <a:defRPr/>
              </a:pPr>
              <a:endParaRPr sz="1867" dirty="0"/>
            </a:p>
          </p:txBody>
        </p:sp>
        <p:sp>
          <p:nvSpPr>
            <p:cNvPr id="24" name="Google Shape;11765;p20">
              <a:extLst>
                <a:ext uri="{FF2B5EF4-FFF2-40B4-BE49-F238E27FC236}">
                  <a16:creationId xmlns:a16="http://schemas.microsoft.com/office/drawing/2014/main" id="{06C60735-CC7E-9483-5BF7-2AF288CD9A07}"/>
                </a:ext>
              </a:extLst>
            </p:cNvPr>
            <p:cNvSpPr/>
            <p:nvPr/>
          </p:nvSpPr>
          <p:spPr>
            <a:xfrm>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spcFirstLastPara="1" wrap="square" lIns="121900" tIns="121900" rIns="121900" bIns="121900" anchor="ctr" anchorCtr="0">
              <a:noAutofit/>
            </a:bodyPr>
            <a:lstStyle/>
            <a:p>
              <a:pPr defTabSz="1219170">
                <a:defRPr/>
              </a:pPr>
              <a:endParaRPr sz="1867" dirty="0"/>
            </a:p>
          </p:txBody>
        </p:sp>
      </p:grpSp>
      <p:grpSp>
        <p:nvGrpSpPr>
          <p:cNvPr id="29" name="Google Shape;9247;p16">
            <a:extLst>
              <a:ext uri="{FF2B5EF4-FFF2-40B4-BE49-F238E27FC236}">
                <a16:creationId xmlns:a16="http://schemas.microsoft.com/office/drawing/2014/main" id="{61A6BC4A-8975-1BE0-5FEB-B7A72203C2DB}"/>
              </a:ext>
            </a:extLst>
          </p:cNvPr>
          <p:cNvGrpSpPr/>
          <p:nvPr/>
        </p:nvGrpSpPr>
        <p:grpSpPr>
          <a:xfrm>
            <a:off x="8005850" y="3919456"/>
            <a:ext cx="298314" cy="298612"/>
            <a:chOff x="3094217" y="1976585"/>
            <a:chExt cx="350198" cy="350548"/>
          </a:xfrm>
          <a:solidFill>
            <a:schemeClr val="bg1"/>
          </a:solidFill>
        </p:grpSpPr>
        <p:sp>
          <p:nvSpPr>
            <p:cNvPr id="31" name="Google Shape;9248;p16">
              <a:extLst>
                <a:ext uri="{FF2B5EF4-FFF2-40B4-BE49-F238E27FC236}">
                  <a16:creationId xmlns:a16="http://schemas.microsoft.com/office/drawing/2014/main" id="{EC223AC8-0593-2E8D-FC16-D656596C256B}"/>
                </a:ext>
              </a:extLst>
            </p:cNvPr>
            <p:cNvSpPr/>
            <p:nvPr/>
          </p:nvSpPr>
          <p:spPr>
            <a:xfrm>
              <a:off x="3094217" y="2129039"/>
              <a:ext cx="131543" cy="197362"/>
            </a:xfrm>
            <a:custGeom>
              <a:avLst/>
              <a:gdLst/>
              <a:ahLst/>
              <a:cxnLst/>
              <a:rect l="l" t="t" r="r" b="b"/>
              <a:pathLst>
                <a:path w="4133" h="6201" extrusionOk="0">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9249;p16">
              <a:extLst>
                <a:ext uri="{FF2B5EF4-FFF2-40B4-BE49-F238E27FC236}">
                  <a16:creationId xmlns:a16="http://schemas.microsoft.com/office/drawing/2014/main" id="{306FAC33-49AF-3E13-22EB-507A28D1738B}"/>
                </a:ext>
              </a:extLst>
            </p:cNvPr>
            <p:cNvSpPr/>
            <p:nvPr/>
          </p:nvSpPr>
          <p:spPr>
            <a:xfrm>
              <a:off x="3116592" y="2293778"/>
              <a:ext cx="10630" cy="32241"/>
            </a:xfrm>
            <a:custGeom>
              <a:avLst/>
              <a:gdLst/>
              <a:ahLst/>
              <a:cxnLst/>
              <a:rect l="l" t="t" r="r" b="b"/>
              <a:pathLst>
                <a:path w="334" h="1013" extrusionOk="0">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9250;p16">
              <a:extLst>
                <a:ext uri="{FF2B5EF4-FFF2-40B4-BE49-F238E27FC236}">
                  <a16:creationId xmlns:a16="http://schemas.microsoft.com/office/drawing/2014/main" id="{0B45E7DD-9B94-0EC0-8F52-94907F02B22A}"/>
                </a:ext>
              </a:extLst>
            </p:cNvPr>
            <p:cNvSpPr/>
            <p:nvPr/>
          </p:nvSpPr>
          <p:spPr>
            <a:xfrm>
              <a:off x="3193519" y="2293778"/>
              <a:ext cx="10248" cy="32241"/>
            </a:xfrm>
            <a:custGeom>
              <a:avLst/>
              <a:gdLst/>
              <a:ahLst/>
              <a:cxnLst/>
              <a:rect l="l" t="t" r="r" b="b"/>
              <a:pathLst>
                <a:path w="322" h="1013" extrusionOk="0">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9251;p16">
              <a:extLst>
                <a:ext uri="{FF2B5EF4-FFF2-40B4-BE49-F238E27FC236}">
                  <a16:creationId xmlns:a16="http://schemas.microsoft.com/office/drawing/2014/main" id="{A54F082E-9CA1-6D5F-317A-26E4B66C158A}"/>
                </a:ext>
              </a:extLst>
            </p:cNvPr>
            <p:cNvSpPr/>
            <p:nvPr/>
          </p:nvSpPr>
          <p:spPr>
            <a:xfrm>
              <a:off x="3346227" y="2166755"/>
              <a:ext cx="54966" cy="18301"/>
            </a:xfrm>
            <a:custGeom>
              <a:avLst/>
              <a:gdLst/>
              <a:ahLst/>
              <a:cxnLst/>
              <a:rect l="l" t="t" r="r" b="b"/>
              <a:pathLst>
                <a:path w="1727" h="575" extrusionOk="0">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9252;p16">
              <a:extLst>
                <a:ext uri="{FF2B5EF4-FFF2-40B4-BE49-F238E27FC236}">
                  <a16:creationId xmlns:a16="http://schemas.microsoft.com/office/drawing/2014/main" id="{8B596D82-7325-0862-A425-4DB6F4DCAF7C}"/>
                </a:ext>
              </a:extLst>
            </p:cNvPr>
            <p:cNvSpPr/>
            <p:nvPr/>
          </p:nvSpPr>
          <p:spPr>
            <a:xfrm>
              <a:off x="3302655" y="2134991"/>
              <a:ext cx="141760" cy="192143"/>
            </a:xfrm>
            <a:custGeom>
              <a:avLst/>
              <a:gdLst/>
              <a:ahLst/>
              <a:cxnLst/>
              <a:rect l="l" t="t" r="r" b="b"/>
              <a:pathLst>
                <a:path w="4454" h="6037" extrusionOk="0">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9253;p16">
              <a:extLst>
                <a:ext uri="{FF2B5EF4-FFF2-40B4-BE49-F238E27FC236}">
                  <a16:creationId xmlns:a16="http://schemas.microsoft.com/office/drawing/2014/main" id="{D50F369D-4194-0C10-123B-696F4B08E0BE}"/>
                </a:ext>
              </a:extLst>
            </p:cNvPr>
            <p:cNvSpPr/>
            <p:nvPr/>
          </p:nvSpPr>
          <p:spPr>
            <a:xfrm>
              <a:off x="3330313" y="2288463"/>
              <a:ext cx="10248" cy="37938"/>
            </a:xfrm>
            <a:custGeom>
              <a:avLst/>
              <a:gdLst/>
              <a:ahLst/>
              <a:cxnLst/>
              <a:rect l="l" t="t" r="r" b="b"/>
              <a:pathLst>
                <a:path w="322" h="1192" extrusionOk="0">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9254;p16">
              <a:extLst>
                <a:ext uri="{FF2B5EF4-FFF2-40B4-BE49-F238E27FC236}">
                  <a16:creationId xmlns:a16="http://schemas.microsoft.com/office/drawing/2014/main" id="{8CB96EFE-FEC4-5F2A-AB23-7FAA1FDEA838}"/>
                </a:ext>
              </a:extLst>
            </p:cNvPr>
            <p:cNvSpPr/>
            <p:nvPr/>
          </p:nvSpPr>
          <p:spPr>
            <a:xfrm>
              <a:off x="3406859" y="2288463"/>
              <a:ext cx="10630" cy="37938"/>
            </a:xfrm>
            <a:custGeom>
              <a:avLst/>
              <a:gdLst/>
              <a:ahLst/>
              <a:cxnLst/>
              <a:rect l="l" t="t" r="r" b="b"/>
              <a:pathLst>
                <a:path w="334" h="1192" extrusionOk="0">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9255;p16">
              <a:extLst>
                <a:ext uri="{FF2B5EF4-FFF2-40B4-BE49-F238E27FC236}">
                  <a16:creationId xmlns:a16="http://schemas.microsoft.com/office/drawing/2014/main" id="{88CEE9E0-E64D-48A2-B5D3-228F05290122}"/>
                </a:ext>
              </a:extLst>
            </p:cNvPr>
            <p:cNvSpPr/>
            <p:nvPr/>
          </p:nvSpPr>
          <p:spPr>
            <a:xfrm>
              <a:off x="3149183" y="1976585"/>
              <a:ext cx="219419" cy="183072"/>
            </a:xfrm>
            <a:custGeom>
              <a:avLst/>
              <a:gdLst/>
              <a:ahLst/>
              <a:cxnLst/>
              <a:rect l="l" t="t" r="r" b="b"/>
              <a:pathLst>
                <a:path w="6894" h="5752" extrusionOk="0">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9256;p16">
              <a:extLst>
                <a:ext uri="{FF2B5EF4-FFF2-40B4-BE49-F238E27FC236}">
                  <a16:creationId xmlns:a16="http://schemas.microsoft.com/office/drawing/2014/main" id="{5D7DEB0B-61BE-C118-E2A9-E42714728C30}"/>
                </a:ext>
              </a:extLst>
            </p:cNvPr>
            <p:cNvSpPr/>
            <p:nvPr/>
          </p:nvSpPr>
          <p:spPr>
            <a:xfrm>
              <a:off x="3187822" y="2009177"/>
              <a:ext cx="26926" cy="10280"/>
            </a:xfrm>
            <a:custGeom>
              <a:avLst/>
              <a:gdLst/>
              <a:ahLst/>
              <a:cxnLst/>
              <a:rect l="l" t="t" r="r" b="b"/>
              <a:pathLst>
                <a:path w="846" h="323" extrusionOk="0">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9257;p16">
              <a:extLst>
                <a:ext uri="{FF2B5EF4-FFF2-40B4-BE49-F238E27FC236}">
                  <a16:creationId xmlns:a16="http://schemas.microsoft.com/office/drawing/2014/main" id="{D7E093A4-D190-3E91-1A9E-7B4D3C49E761}"/>
                </a:ext>
              </a:extLst>
            </p:cNvPr>
            <p:cNvSpPr/>
            <p:nvPr/>
          </p:nvSpPr>
          <p:spPr>
            <a:xfrm>
              <a:off x="3226110" y="2009177"/>
              <a:ext cx="81478" cy="10280"/>
            </a:xfrm>
            <a:custGeom>
              <a:avLst/>
              <a:gdLst/>
              <a:ahLst/>
              <a:cxnLst/>
              <a:rect l="l" t="t" r="r" b="b"/>
              <a:pathLst>
                <a:path w="2560" h="323" extrusionOk="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9258;p16">
              <a:extLst>
                <a:ext uri="{FF2B5EF4-FFF2-40B4-BE49-F238E27FC236}">
                  <a16:creationId xmlns:a16="http://schemas.microsoft.com/office/drawing/2014/main" id="{8EED85C0-0900-9C98-F028-82B94DB6A639}"/>
                </a:ext>
              </a:extLst>
            </p:cNvPr>
            <p:cNvSpPr/>
            <p:nvPr/>
          </p:nvSpPr>
          <p:spPr>
            <a:xfrm>
              <a:off x="3187822" y="2036453"/>
              <a:ext cx="119767" cy="10662"/>
            </a:xfrm>
            <a:custGeom>
              <a:avLst/>
              <a:gdLst/>
              <a:ahLst/>
              <a:cxnLst/>
              <a:rect l="l" t="t" r="r" b="b"/>
              <a:pathLst>
                <a:path w="3763" h="335" extrusionOk="0">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9259;p16">
              <a:extLst>
                <a:ext uri="{FF2B5EF4-FFF2-40B4-BE49-F238E27FC236}">
                  <a16:creationId xmlns:a16="http://schemas.microsoft.com/office/drawing/2014/main" id="{5BC5625C-603A-2ECA-ADB3-FD23FA390F50}"/>
                </a:ext>
              </a:extLst>
            </p:cNvPr>
            <p:cNvSpPr/>
            <p:nvPr/>
          </p:nvSpPr>
          <p:spPr>
            <a:xfrm>
              <a:off x="3187822" y="2064143"/>
              <a:ext cx="81510" cy="10248"/>
            </a:xfrm>
            <a:custGeom>
              <a:avLst/>
              <a:gdLst/>
              <a:ahLst/>
              <a:cxnLst/>
              <a:rect l="l" t="t" r="r" b="b"/>
              <a:pathLst>
                <a:path w="2561" h="322" extrusionOk="0">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9260;p16">
              <a:extLst>
                <a:ext uri="{FF2B5EF4-FFF2-40B4-BE49-F238E27FC236}">
                  <a16:creationId xmlns:a16="http://schemas.microsoft.com/office/drawing/2014/main" id="{1089DA56-E9B3-A52A-9B64-E4BA1EB83730}"/>
                </a:ext>
              </a:extLst>
            </p:cNvPr>
            <p:cNvSpPr/>
            <p:nvPr/>
          </p:nvSpPr>
          <p:spPr>
            <a:xfrm>
              <a:off x="3280663" y="2064143"/>
              <a:ext cx="26926" cy="10248"/>
            </a:xfrm>
            <a:custGeom>
              <a:avLst/>
              <a:gdLst/>
              <a:ahLst/>
              <a:cxnLst/>
              <a:rect l="l" t="t" r="r" b="b"/>
              <a:pathLst>
                <a:path w="846" h="322" extrusionOk="0">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47" name="Picture 46">
            <a:extLst>
              <a:ext uri="{FF2B5EF4-FFF2-40B4-BE49-F238E27FC236}">
                <a16:creationId xmlns:a16="http://schemas.microsoft.com/office/drawing/2014/main" id="{241868E2-F8A8-532A-19FD-D81A476982BF}"/>
              </a:ext>
            </a:extLst>
          </p:cNvPr>
          <p:cNvPicPr>
            <a:picLocks noChangeAspect="1"/>
          </p:cNvPicPr>
          <p:nvPr/>
        </p:nvPicPr>
        <p:blipFill>
          <a:blip r:embed="rId2">
            <a:duotone>
              <a:prstClr val="black"/>
              <a:schemeClr val="accent2">
                <a:tint val="45000"/>
                <a:satMod val="400000"/>
              </a:schemeClr>
            </a:duotone>
          </a:blip>
          <a:stretch>
            <a:fillRect/>
          </a:stretch>
        </p:blipFill>
        <p:spPr>
          <a:xfrm>
            <a:off x="10584065" y="4978707"/>
            <a:ext cx="536381" cy="544634"/>
          </a:xfrm>
          <a:prstGeom prst="rect">
            <a:avLst/>
          </a:prstGeom>
        </p:spPr>
      </p:pic>
      <p:pic>
        <p:nvPicPr>
          <p:cNvPr id="48" name="Picture 47">
            <a:extLst>
              <a:ext uri="{FF2B5EF4-FFF2-40B4-BE49-F238E27FC236}">
                <a16:creationId xmlns:a16="http://schemas.microsoft.com/office/drawing/2014/main" id="{B747EE22-7C10-6568-9844-ACD0ABB50ED0}"/>
              </a:ext>
            </a:extLst>
          </p:cNvPr>
          <p:cNvPicPr>
            <a:picLocks noChangeAspect="1"/>
          </p:cNvPicPr>
          <p:nvPr/>
        </p:nvPicPr>
        <p:blipFill>
          <a:blip r:embed="rId3">
            <a:duotone>
              <a:prstClr val="black"/>
              <a:schemeClr val="accent5">
                <a:tint val="45000"/>
                <a:satMod val="400000"/>
              </a:schemeClr>
            </a:duotone>
          </a:blip>
          <a:stretch>
            <a:fillRect/>
          </a:stretch>
        </p:blipFill>
        <p:spPr>
          <a:xfrm>
            <a:off x="1233867" y="2321510"/>
            <a:ext cx="557012" cy="517924"/>
          </a:xfrm>
          <a:prstGeom prst="rect">
            <a:avLst/>
          </a:prstGeom>
        </p:spPr>
      </p:pic>
      <p:pic>
        <p:nvPicPr>
          <p:cNvPr id="49" name="Picture 48">
            <a:extLst>
              <a:ext uri="{FF2B5EF4-FFF2-40B4-BE49-F238E27FC236}">
                <a16:creationId xmlns:a16="http://schemas.microsoft.com/office/drawing/2014/main" id="{6C167DE3-97DE-9DAF-2065-E3EBEA870459}"/>
              </a:ext>
            </a:extLst>
          </p:cNvPr>
          <p:cNvPicPr>
            <a:picLocks noChangeAspect="1"/>
          </p:cNvPicPr>
          <p:nvPr/>
        </p:nvPicPr>
        <p:blipFill>
          <a:blip r:embed="rId4">
            <a:duotone>
              <a:prstClr val="black"/>
              <a:schemeClr val="accent6">
                <a:tint val="45000"/>
                <a:satMod val="400000"/>
              </a:schemeClr>
            </a:duotone>
          </a:blip>
          <a:stretch>
            <a:fillRect/>
          </a:stretch>
        </p:blipFill>
        <p:spPr>
          <a:xfrm>
            <a:off x="1183371" y="3886271"/>
            <a:ext cx="661172" cy="652238"/>
          </a:xfrm>
          <a:prstGeom prst="rect">
            <a:avLst/>
          </a:prstGeom>
        </p:spPr>
      </p:pic>
      <p:pic>
        <p:nvPicPr>
          <p:cNvPr id="50" name="Picture 49">
            <a:extLst>
              <a:ext uri="{FF2B5EF4-FFF2-40B4-BE49-F238E27FC236}">
                <a16:creationId xmlns:a16="http://schemas.microsoft.com/office/drawing/2014/main" id="{432AC07B-06E0-9F40-50A4-A5B58E8310FE}"/>
              </a:ext>
            </a:extLst>
          </p:cNvPr>
          <p:cNvPicPr>
            <a:picLocks noChangeAspect="1"/>
          </p:cNvPicPr>
          <p:nvPr/>
        </p:nvPicPr>
        <p:blipFill>
          <a:blip r:embed="rId5"/>
          <a:stretch>
            <a:fillRect/>
          </a:stretch>
        </p:blipFill>
        <p:spPr>
          <a:xfrm>
            <a:off x="10519907" y="2549874"/>
            <a:ext cx="530398" cy="530398"/>
          </a:xfrm>
          <a:prstGeom prst="rect">
            <a:avLst/>
          </a:prstGeom>
        </p:spPr>
      </p:pic>
      <p:sp>
        <p:nvSpPr>
          <p:cNvPr id="51" name="Elipse 87">
            <a:extLst>
              <a:ext uri="{FF2B5EF4-FFF2-40B4-BE49-F238E27FC236}">
                <a16:creationId xmlns:a16="http://schemas.microsoft.com/office/drawing/2014/main" id="{D1E75106-F936-F031-0278-849E8480AF83}"/>
              </a:ext>
            </a:extLst>
          </p:cNvPr>
          <p:cNvSpPr/>
          <p:nvPr/>
        </p:nvSpPr>
        <p:spPr>
          <a:xfrm>
            <a:off x="6311590" y="5188013"/>
            <a:ext cx="709192" cy="709192"/>
          </a:xfrm>
          <a:prstGeom prst="ellipse">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s-ES" sz="1867" dirty="0"/>
          </a:p>
        </p:txBody>
      </p:sp>
      <p:sp>
        <p:nvSpPr>
          <p:cNvPr id="52" name="Text Placeholder 20">
            <a:extLst>
              <a:ext uri="{FF2B5EF4-FFF2-40B4-BE49-F238E27FC236}">
                <a16:creationId xmlns:a16="http://schemas.microsoft.com/office/drawing/2014/main" id="{EEA255DA-F6D9-5876-03FB-03BB5F7A545B}"/>
              </a:ext>
            </a:extLst>
          </p:cNvPr>
          <p:cNvSpPr txBox="1">
            <a:spLocks/>
          </p:cNvSpPr>
          <p:nvPr/>
        </p:nvSpPr>
        <p:spPr>
          <a:xfrm>
            <a:off x="6335210" y="5346535"/>
            <a:ext cx="709192" cy="353707"/>
          </a:xfrm>
          <a:prstGeom prst="rect">
            <a:avLst/>
          </a:prstGeom>
          <a:ln>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200" b="1" kern="1200">
                <a:solidFill>
                  <a:schemeClr val="tx1"/>
                </a:solidFill>
                <a:latin typeface="Poiret One" panose="02000000000000000000" pitchFamily="2"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ontserrat" panose="000005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ontserrat" panose="000005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anose="000005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ontserrat" panose="000005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s-ES" sz="1867" dirty="0">
                <a:solidFill>
                  <a:srgbClr val="F9F9F1"/>
                </a:solidFill>
              </a:rPr>
              <a:t>04</a:t>
            </a:r>
          </a:p>
        </p:txBody>
      </p:sp>
      <p:sp>
        <p:nvSpPr>
          <p:cNvPr id="3" name="TextBox 2">
            <a:extLst>
              <a:ext uri="{FF2B5EF4-FFF2-40B4-BE49-F238E27FC236}">
                <a16:creationId xmlns:a16="http://schemas.microsoft.com/office/drawing/2014/main" id="{03B954AB-0014-ADA8-C7ED-851118255D80}"/>
              </a:ext>
            </a:extLst>
          </p:cNvPr>
          <p:cNvSpPr txBox="1"/>
          <p:nvPr/>
        </p:nvSpPr>
        <p:spPr>
          <a:xfrm>
            <a:off x="8033965" y="6224867"/>
            <a:ext cx="3849759" cy="600164"/>
          </a:xfrm>
          <a:prstGeom prst="rect">
            <a:avLst/>
          </a:prstGeom>
          <a:noFill/>
        </p:spPr>
        <p:txBody>
          <a:bodyPr wrap="square">
            <a:spAutoFit/>
          </a:bodyPr>
          <a:lstStyle/>
          <a:p>
            <a:r>
              <a:rPr lang="en-MY" sz="1100" dirty="0"/>
              <a:t>Garis Panduan Pelaksanaan</a:t>
            </a:r>
          </a:p>
          <a:p>
            <a:r>
              <a:rPr lang="en-MY" sz="1100" dirty="0"/>
              <a:t>SULAM@UiTM</a:t>
            </a:r>
          </a:p>
          <a:p>
            <a:r>
              <a:rPr lang="en-MY" sz="1100" dirty="0"/>
              <a:t>Service-Learning Malaysia – University for Society</a:t>
            </a:r>
          </a:p>
        </p:txBody>
      </p:sp>
    </p:spTree>
    <p:extLst>
      <p:ext uri="{BB962C8B-B14F-4D97-AF65-F5344CB8AC3E}">
        <p14:creationId xmlns:p14="http://schemas.microsoft.com/office/powerpoint/2010/main" val="533198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6"/>
                                        </p:tgtEl>
                                      </p:cBhvr>
                                    </p:animEffect>
                                    <p:animScale>
                                      <p:cBhvr>
                                        <p:cTn id="7" dur="250" autoRev="1" fill="hold"/>
                                        <p:tgtEl>
                                          <p:spTgt spid="26"/>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30"/>
                                        </p:tgtEl>
                                      </p:cBhvr>
                                    </p:animEffect>
                                    <p:animScale>
                                      <p:cBhvr>
                                        <p:cTn id="10" dur="250" autoRev="1" fill="hold"/>
                                        <p:tgtEl>
                                          <p:spTgt spid="30"/>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40"/>
                                        </p:tgtEl>
                                      </p:cBhvr>
                                    </p:animEffect>
                                    <p:animScale>
                                      <p:cBhvr>
                                        <p:cTn id="13" dur="250" autoRev="1" fill="hold"/>
                                        <p:tgtEl>
                                          <p:spTgt spid="40"/>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57"/>
                                        </p:tgtEl>
                                      </p:cBhvr>
                                    </p:animEffect>
                                    <p:animScale>
                                      <p:cBhvr>
                                        <p:cTn id="16" dur="250" autoRev="1" fill="hold"/>
                                        <p:tgtEl>
                                          <p:spTgt spid="57"/>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45"/>
                                        </p:tgtEl>
                                      </p:cBhvr>
                                    </p:animEffect>
                                    <p:animScale>
                                      <p:cBhvr>
                                        <p:cTn id="19" dur="250" autoRev="1" fill="hold"/>
                                        <p:tgtEl>
                                          <p:spTgt spid="45"/>
                                        </p:tgtEl>
                                      </p:cBhvr>
                                      <p:by x="105000" y="105000"/>
                                    </p:animScale>
                                  </p:childTnLst>
                                </p:cTn>
                              </p:par>
                              <p:par>
                                <p:cTn id="20" presetID="26" presetClass="emph" presetSubtype="0" fill="hold" grpId="0" nodeType="withEffect">
                                  <p:stCondLst>
                                    <p:cond delay="0"/>
                                  </p:stCondLst>
                                  <p:childTnLst>
                                    <p:animEffect transition="out" filter="fade">
                                      <p:cBhvr>
                                        <p:cTn id="21" dur="500" tmFilter="0, 0; .2, .5; .8, .5; 1, 0"/>
                                        <p:tgtEl>
                                          <p:spTgt spid="87"/>
                                        </p:tgtEl>
                                      </p:cBhvr>
                                    </p:animEffect>
                                    <p:animScale>
                                      <p:cBhvr>
                                        <p:cTn id="22" dur="250" autoRev="1" fill="hold"/>
                                        <p:tgtEl>
                                          <p:spTgt spid="87"/>
                                        </p:tgtEl>
                                      </p:cBhvr>
                                      <p:by x="105000" y="105000"/>
                                    </p:animScale>
                                  </p:childTnLst>
                                </p:cTn>
                              </p:par>
                              <p:par>
                                <p:cTn id="23" presetID="26" presetClass="emph" presetSubtype="0" fill="hold" grpId="0" nodeType="withEffect">
                                  <p:stCondLst>
                                    <p:cond delay="0"/>
                                  </p:stCondLst>
                                  <p:childTnLst>
                                    <p:animEffect transition="out" filter="fade">
                                      <p:cBhvr>
                                        <p:cTn id="24" dur="500" tmFilter="0, 0; .2, .5; .8, .5; 1, 0"/>
                                        <p:tgtEl>
                                          <p:spTgt spid="86"/>
                                        </p:tgtEl>
                                      </p:cBhvr>
                                    </p:animEffect>
                                    <p:animScale>
                                      <p:cBhvr>
                                        <p:cTn id="25" dur="250" autoRev="1" fill="hold"/>
                                        <p:tgtEl>
                                          <p:spTgt spid="86"/>
                                        </p:tgtEl>
                                      </p:cBhvr>
                                      <p:by x="105000" y="105000"/>
                                    </p:animScale>
                                  </p:childTnLst>
                                </p:cTn>
                              </p:par>
                              <p:par>
                                <p:cTn id="26" presetID="26" presetClass="emph" presetSubtype="0" fill="hold" grpId="0" nodeType="withEffect">
                                  <p:stCondLst>
                                    <p:cond delay="0"/>
                                  </p:stCondLst>
                                  <p:childTnLst>
                                    <p:animEffect transition="out" filter="fade">
                                      <p:cBhvr>
                                        <p:cTn id="27" dur="500" tmFilter="0, 0; .2, .5; .8, .5; 1, 0"/>
                                        <p:tgtEl>
                                          <p:spTgt spid="72"/>
                                        </p:tgtEl>
                                      </p:cBhvr>
                                    </p:animEffect>
                                    <p:animScale>
                                      <p:cBhvr>
                                        <p:cTn id="28" dur="250" autoRev="1" fill="hold"/>
                                        <p:tgtEl>
                                          <p:spTgt spid="72"/>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73"/>
                                        </p:tgtEl>
                                      </p:cBhvr>
                                    </p:animEffect>
                                    <p:animScale>
                                      <p:cBhvr>
                                        <p:cTn id="31" dur="250" autoRev="1" fill="hold"/>
                                        <p:tgtEl>
                                          <p:spTgt spid="73"/>
                                        </p:tgtEl>
                                      </p:cBhvr>
                                      <p:by x="105000" y="105000"/>
                                    </p:animScale>
                                  </p:childTnLst>
                                </p:cTn>
                              </p:par>
                              <p:par>
                                <p:cTn id="32" presetID="26" presetClass="emph" presetSubtype="0" fill="hold" grpId="0" nodeType="withEffect">
                                  <p:stCondLst>
                                    <p:cond delay="0"/>
                                  </p:stCondLst>
                                  <p:childTnLst>
                                    <p:animEffect transition="out" filter="fade">
                                      <p:cBhvr>
                                        <p:cTn id="33" dur="500" tmFilter="0, 0; .2, .5; .8, .5; 1, 0"/>
                                        <p:tgtEl>
                                          <p:spTgt spid="82"/>
                                        </p:tgtEl>
                                      </p:cBhvr>
                                    </p:animEffect>
                                    <p:animScale>
                                      <p:cBhvr>
                                        <p:cTn id="34" dur="250" autoRev="1" fill="hold"/>
                                        <p:tgtEl>
                                          <p:spTgt spid="82"/>
                                        </p:tgtEl>
                                      </p:cBhvr>
                                      <p:by x="105000" y="105000"/>
                                    </p:animScale>
                                  </p:childTnLst>
                                </p:cTn>
                              </p:par>
                              <p:par>
                                <p:cTn id="35" presetID="26" presetClass="emph" presetSubtype="0" fill="hold" grpId="0" nodeType="withEffect">
                                  <p:stCondLst>
                                    <p:cond delay="0"/>
                                  </p:stCondLst>
                                  <p:childTnLst>
                                    <p:animEffect transition="out" filter="fade">
                                      <p:cBhvr>
                                        <p:cTn id="36" dur="500" tmFilter="0, 0; .2, .5; .8, .5; 1, 0"/>
                                        <p:tgtEl>
                                          <p:spTgt spid="81"/>
                                        </p:tgtEl>
                                      </p:cBhvr>
                                    </p:animEffect>
                                    <p:animScale>
                                      <p:cBhvr>
                                        <p:cTn id="37" dur="250" autoRev="1" fill="hold"/>
                                        <p:tgtEl>
                                          <p:spTgt spid="81"/>
                                        </p:tgtEl>
                                      </p:cBhvr>
                                      <p:by x="105000" y="105000"/>
                                    </p:animScale>
                                  </p:childTnLst>
                                </p:cTn>
                              </p:par>
                              <p:par>
                                <p:cTn id="38" presetID="26" presetClass="emph" presetSubtype="0" fill="hold" grpId="0" nodeType="withEffect">
                                  <p:stCondLst>
                                    <p:cond delay="0"/>
                                  </p:stCondLst>
                                  <p:childTnLst>
                                    <p:animEffect transition="out" filter="fade">
                                      <p:cBhvr>
                                        <p:cTn id="39" dur="500" tmFilter="0, 0; .2, .5; .8, .5; 1, 0"/>
                                        <p:tgtEl>
                                          <p:spTgt spid="170"/>
                                        </p:tgtEl>
                                      </p:cBhvr>
                                    </p:animEffect>
                                    <p:animScale>
                                      <p:cBhvr>
                                        <p:cTn id="40" dur="250" autoRev="1" fill="hold"/>
                                        <p:tgtEl>
                                          <p:spTgt spid="170"/>
                                        </p:tgtEl>
                                      </p:cBhvr>
                                      <p:by x="105000" y="105000"/>
                                    </p:animScale>
                                  </p:childTnLst>
                                </p:cTn>
                              </p:par>
                              <p:par>
                                <p:cTn id="41" presetID="26" presetClass="emph" presetSubtype="0" fill="hold" grpId="0" nodeType="withEffect">
                                  <p:stCondLst>
                                    <p:cond delay="0"/>
                                  </p:stCondLst>
                                  <p:childTnLst>
                                    <p:animEffect transition="out" filter="fade">
                                      <p:cBhvr>
                                        <p:cTn id="42" dur="500" tmFilter="0, 0; .2, .5; .8, .5; 1, 0"/>
                                        <p:tgtEl>
                                          <p:spTgt spid="153"/>
                                        </p:tgtEl>
                                      </p:cBhvr>
                                    </p:animEffect>
                                    <p:animScale>
                                      <p:cBhvr>
                                        <p:cTn id="43" dur="250" autoRev="1" fill="hold"/>
                                        <p:tgtEl>
                                          <p:spTgt spid="153"/>
                                        </p:tgtEl>
                                      </p:cBhvr>
                                      <p:by x="105000" y="105000"/>
                                    </p:animScale>
                                  </p:childTnLst>
                                </p:cTn>
                              </p:par>
                              <p:par>
                                <p:cTn id="44" presetID="26" presetClass="emph" presetSubtype="0" fill="hold" grpId="0" nodeType="withEffect">
                                  <p:stCondLst>
                                    <p:cond delay="0"/>
                                  </p:stCondLst>
                                  <p:childTnLst>
                                    <p:animEffect transition="out" filter="fade">
                                      <p:cBhvr>
                                        <p:cTn id="45" dur="500" tmFilter="0, 0; .2, .5; .8, .5; 1, 0"/>
                                        <p:tgtEl>
                                          <p:spTgt spid="43"/>
                                        </p:tgtEl>
                                      </p:cBhvr>
                                    </p:animEffect>
                                    <p:animScale>
                                      <p:cBhvr>
                                        <p:cTn id="46" dur="250" autoRev="1" fill="hold"/>
                                        <p:tgtEl>
                                          <p:spTgt spid="43"/>
                                        </p:tgtEl>
                                      </p:cBhvr>
                                      <p:by x="105000" y="105000"/>
                                    </p:animScale>
                                  </p:childTnLst>
                                </p:cTn>
                              </p:par>
                              <p:par>
                                <p:cTn id="47" presetID="42"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1000"/>
                                        <p:tgtEl>
                                          <p:spTgt spid="60"/>
                                        </p:tgtEl>
                                      </p:cBhvr>
                                    </p:animEffect>
                                    <p:anim calcmode="lin" valueType="num">
                                      <p:cBhvr>
                                        <p:cTn id="50" dur="1000" fill="hold"/>
                                        <p:tgtEl>
                                          <p:spTgt spid="60"/>
                                        </p:tgtEl>
                                        <p:attrNameLst>
                                          <p:attrName>ppt_x</p:attrName>
                                        </p:attrNameLst>
                                      </p:cBhvr>
                                      <p:tavLst>
                                        <p:tav tm="0">
                                          <p:val>
                                            <p:strVal val="#ppt_x"/>
                                          </p:val>
                                        </p:tav>
                                        <p:tav tm="100000">
                                          <p:val>
                                            <p:strVal val="#ppt_x"/>
                                          </p:val>
                                        </p:tav>
                                      </p:tavLst>
                                    </p:anim>
                                    <p:anim calcmode="lin" valueType="num">
                                      <p:cBhvr>
                                        <p:cTn id="51" dur="1000" fill="hold"/>
                                        <p:tgtEl>
                                          <p:spTgt spid="60"/>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fade">
                                      <p:cBhvr>
                                        <p:cTn id="59" dur="1000"/>
                                        <p:tgtEl>
                                          <p:spTgt spid="62"/>
                                        </p:tgtEl>
                                      </p:cBhvr>
                                    </p:animEffect>
                                    <p:anim calcmode="lin" valueType="num">
                                      <p:cBhvr>
                                        <p:cTn id="60" dur="1000" fill="hold"/>
                                        <p:tgtEl>
                                          <p:spTgt spid="62"/>
                                        </p:tgtEl>
                                        <p:attrNameLst>
                                          <p:attrName>ppt_x</p:attrName>
                                        </p:attrNameLst>
                                      </p:cBhvr>
                                      <p:tavLst>
                                        <p:tav tm="0">
                                          <p:val>
                                            <p:strVal val="#ppt_x"/>
                                          </p:val>
                                        </p:tav>
                                        <p:tav tm="100000">
                                          <p:val>
                                            <p:strVal val="#ppt_x"/>
                                          </p:val>
                                        </p:tav>
                                      </p:tavLst>
                                    </p:anim>
                                    <p:anim calcmode="lin" valueType="num">
                                      <p:cBhvr>
                                        <p:cTn id="61" dur="1000" fill="hold"/>
                                        <p:tgtEl>
                                          <p:spTgt spid="62"/>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1000"/>
                                        <p:tgtEl>
                                          <p:spTgt spid="7"/>
                                        </p:tgtEl>
                                      </p:cBhvr>
                                    </p:animEffect>
                                    <p:anim calcmode="lin" valueType="num">
                                      <p:cBhvr>
                                        <p:cTn id="65" dur="1000" fill="hold"/>
                                        <p:tgtEl>
                                          <p:spTgt spid="7"/>
                                        </p:tgtEl>
                                        <p:attrNameLst>
                                          <p:attrName>ppt_x</p:attrName>
                                        </p:attrNameLst>
                                      </p:cBhvr>
                                      <p:tavLst>
                                        <p:tav tm="0">
                                          <p:val>
                                            <p:strVal val="#ppt_x"/>
                                          </p:val>
                                        </p:tav>
                                        <p:tav tm="100000">
                                          <p:val>
                                            <p:strVal val="#ppt_x"/>
                                          </p:val>
                                        </p:tav>
                                      </p:tavLst>
                                    </p:anim>
                                    <p:anim calcmode="lin" valueType="num">
                                      <p:cBhvr>
                                        <p:cTn id="66" dur="1000" fill="hold"/>
                                        <p:tgtEl>
                                          <p:spTgt spid="7"/>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1000"/>
                                        <p:tgtEl>
                                          <p:spTgt spid="10"/>
                                        </p:tgtEl>
                                      </p:cBhvr>
                                    </p:animEffect>
                                    <p:anim calcmode="lin" valueType="num">
                                      <p:cBhvr>
                                        <p:cTn id="70" dur="1000" fill="hold"/>
                                        <p:tgtEl>
                                          <p:spTgt spid="10"/>
                                        </p:tgtEl>
                                        <p:attrNameLst>
                                          <p:attrName>ppt_x</p:attrName>
                                        </p:attrNameLst>
                                      </p:cBhvr>
                                      <p:tavLst>
                                        <p:tav tm="0">
                                          <p:val>
                                            <p:strVal val="#ppt_x"/>
                                          </p:val>
                                        </p:tav>
                                        <p:tav tm="100000">
                                          <p:val>
                                            <p:strVal val="#ppt_x"/>
                                          </p:val>
                                        </p:tav>
                                      </p:tavLst>
                                    </p:anim>
                                    <p:anim calcmode="lin" valueType="num">
                                      <p:cBhvr>
                                        <p:cTn id="71" dur="1000" fill="hold"/>
                                        <p:tgtEl>
                                          <p:spTgt spid="10"/>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fade">
                                      <p:cBhvr>
                                        <p:cTn id="74" dur="1000"/>
                                        <p:tgtEl>
                                          <p:spTgt spid="68"/>
                                        </p:tgtEl>
                                      </p:cBhvr>
                                    </p:animEffect>
                                    <p:anim calcmode="lin" valueType="num">
                                      <p:cBhvr>
                                        <p:cTn id="75" dur="1000" fill="hold"/>
                                        <p:tgtEl>
                                          <p:spTgt spid="68"/>
                                        </p:tgtEl>
                                        <p:attrNameLst>
                                          <p:attrName>ppt_x</p:attrName>
                                        </p:attrNameLst>
                                      </p:cBhvr>
                                      <p:tavLst>
                                        <p:tav tm="0">
                                          <p:val>
                                            <p:strVal val="#ppt_x"/>
                                          </p:val>
                                        </p:tav>
                                        <p:tav tm="100000">
                                          <p:val>
                                            <p:strVal val="#ppt_x"/>
                                          </p:val>
                                        </p:tav>
                                      </p:tavLst>
                                    </p:anim>
                                    <p:anim calcmode="lin" valueType="num">
                                      <p:cBhvr>
                                        <p:cTn id="76" dur="1000" fill="hold"/>
                                        <p:tgtEl>
                                          <p:spTgt spid="68"/>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fade">
                                      <p:cBhvr>
                                        <p:cTn id="79" dur="1000"/>
                                        <p:tgtEl>
                                          <p:spTgt spid="70"/>
                                        </p:tgtEl>
                                      </p:cBhvr>
                                    </p:animEffect>
                                    <p:anim calcmode="lin" valueType="num">
                                      <p:cBhvr>
                                        <p:cTn id="80" dur="1000" fill="hold"/>
                                        <p:tgtEl>
                                          <p:spTgt spid="70"/>
                                        </p:tgtEl>
                                        <p:attrNameLst>
                                          <p:attrName>ppt_x</p:attrName>
                                        </p:attrNameLst>
                                      </p:cBhvr>
                                      <p:tavLst>
                                        <p:tav tm="0">
                                          <p:val>
                                            <p:strVal val="#ppt_x"/>
                                          </p:val>
                                        </p:tav>
                                        <p:tav tm="100000">
                                          <p:val>
                                            <p:strVal val="#ppt_x"/>
                                          </p:val>
                                        </p:tav>
                                      </p:tavLst>
                                    </p:anim>
                                    <p:anim calcmode="lin" valueType="num">
                                      <p:cBhvr>
                                        <p:cTn id="81" dur="1000" fill="hold"/>
                                        <p:tgtEl>
                                          <p:spTgt spid="70"/>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
                                        </p:tgtEl>
                                        <p:attrNameLst>
                                          <p:attrName>style.visibility</p:attrName>
                                        </p:attrNameLst>
                                      </p:cBhvr>
                                      <p:to>
                                        <p:strVal val="visible"/>
                                      </p:to>
                                    </p:set>
                                    <p:animEffect transition="in" filter="fade">
                                      <p:cBhvr>
                                        <p:cTn id="84" dur="1000"/>
                                        <p:tgtEl>
                                          <p:spTgt spid="5"/>
                                        </p:tgtEl>
                                      </p:cBhvr>
                                    </p:animEffect>
                                    <p:anim calcmode="lin" valueType="num">
                                      <p:cBhvr>
                                        <p:cTn id="85" dur="1000" fill="hold"/>
                                        <p:tgtEl>
                                          <p:spTgt spid="5"/>
                                        </p:tgtEl>
                                        <p:attrNameLst>
                                          <p:attrName>ppt_x</p:attrName>
                                        </p:attrNameLst>
                                      </p:cBhvr>
                                      <p:tavLst>
                                        <p:tav tm="0">
                                          <p:val>
                                            <p:strVal val="#ppt_x"/>
                                          </p:val>
                                        </p:tav>
                                        <p:tav tm="100000">
                                          <p:val>
                                            <p:strVal val="#ppt_x"/>
                                          </p:val>
                                        </p:tav>
                                      </p:tavLst>
                                    </p:anim>
                                    <p:anim calcmode="lin" valueType="num">
                                      <p:cBhvr>
                                        <p:cTn id="86" dur="1000" fill="hold"/>
                                        <p:tgtEl>
                                          <p:spTgt spid="5"/>
                                        </p:tgtEl>
                                        <p:attrNameLst>
                                          <p:attrName>ppt_y</p:attrName>
                                        </p:attrNameLst>
                                      </p:cBhvr>
                                      <p:tavLst>
                                        <p:tav tm="0">
                                          <p:val>
                                            <p:strVal val="#ppt_y+.1"/>
                                          </p:val>
                                        </p:tav>
                                        <p:tav tm="100000">
                                          <p:val>
                                            <p:strVal val="#ppt_y"/>
                                          </p:val>
                                        </p:tav>
                                      </p:tavLst>
                                    </p:anim>
                                  </p:childTnLst>
                                </p:cTn>
                              </p:par>
                              <p:par>
                                <p:cTn id="87" presetID="26" presetClass="emph" presetSubtype="0" fill="hold" nodeType="withEffect">
                                  <p:stCondLst>
                                    <p:cond delay="0"/>
                                  </p:stCondLst>
                                  <p:childTnLst>
                                    <p:animEffect transition="out" filter="fade">
                                      <p:cBhvr>
                                        <p:cTn id="88" dur="500" tmFilter="0, 0; .2, .5; .8, .5; 1, 0"/>
                                        <p:tgtEl>
                                          <p:spTgt spid="13"/>
                                        </p:tgtEl>
                                      </p:cBhvr>
                                    </p:animEffect>
                                    <p:animScale>
                                      <p:cBhvr>
                                        <p:cTn id="89" dur="250" autoRev="1" fill="hold"/>
                                        <p:tgtEl>
                                          <p:spTgt spid="13"/>
                                        </p:tgtEl>
                                      </p:cBhvr>
                                      <p:by x="105000" y="105000"/>
                                    </p:animScale>
                                  </p:childTnLst>
                                </p:cTn>
                              </p:par>
                              <p:par>
                                <p:cTn id="90" presetID="26" presetClass="emph" presetSubtype="0" fill="hold" grpId="0" nodeType="withEffect">
                                  <p:stCondLst>
                                    <p:cond delay="0"/>
                                  </p:stCondLst>
                                  <p:childTnLst>
                                    <p:animEffect transition="out" filter="fade">
                                      <p:cBhvr>
                                        <p:cTn id="91" dur="500" tmFilter="0, 0; .2, .5; .8, .5; 1, 0"/>
                                        <p:tgtEl>
                                          <p:spTgt spid="14"/>
                                        </p:tgtEl>
                                      </p:cBhvr>
                                    </p:animEffect>
                                    <p:animScale>
                                      <p:cBhvr>
                                        <p:cTn id="92" dur="250" autoRev="1" fill="hold"/>
                                        <p:tgtEl>
                                          <p:spTgt spid="14"/>
                                        </p:tgtEl>
                                      </p:cBhvr>
                                      <p:by x="105000" y="105000"/>
                                    </p:animScale>
                                  </p:childTnLst>
                                </p:cTn>
                              </p:par>
                              <p:par>
                                <p:cTn id="93" presetID="26" presetClass="emph" presetSubtype="0" fill="hold" grpId="0" nodeType="withEffect">
                                  <p:stCondLst>
                                    <p:cond delay="0"/>
                                  </p:stCondLst>
                                  <p:childTnLst>
                                    <p:animEffect transition="out" filter="fade">
                                      <p:cBhvr>
                                        <p:cTn id="94" dur="500" tmFilter="0, 0; .2, .5; .8, .5; 1, 0"/>
                                        <p:tgtEl>
                                          <p:spTgt spid="15"/>
                                        </p:tgtEl>
                                      </p:cBhvr>
                                    </p:animEffect>
                                    <p:animScale>
                                      <p:cBhvr>
                                        <p:cTn id="95" dur="250" autoRev="1" fill="hold"/>
                                        <p:tgtEl>
                                          <p:spTgt spid="15"/>
                                        </p:tgtEl>
                                      </p:cBhvr>
                                      <p:by x="105000" y="105000"/>
                                    </p:animScale>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fade">
                                      <p:cBhvr>
                                        <p:cTn id="100" dur="1000"/>
                                        <p:tgtEl>
                                          <p:spTgt spid="19"/>
                                        </p:tgtEl>
                                      </p:cBhvr>
                                    </p:animEffect>
                                    <p:anim calcmode="lin" valueType="num">
                                      <p:cBhvr>
                                        <p:cTn id="101" dur="1000" fill="hold"/>
                                        <p:tgtEl>
                                          <p:spTgt spid="19"/>
                                        </p:tgtEl>
                                        <p:attrNameLst>
                                          <p:attrName>ppt_x</p:attrName>
                                        </p:attrNameLst>
                                      </p:cBhvr>
                                      <p:tavLst>
                                        <p:tav tm="0">
                                          <p:val>
                                            <p:strVal val="#ppt_x"/>
                                          </p:val>
                                        </p:tav>
                                        <p:tav tm="100000">
                                          <p:val>
                                            <p:strVal val="#ppt_x"/>
                                          </p:val>
                                        </p:tav>
                                      </p:tavLst>
                                    </p:anim>
                                    <p:anim calcmode="lin" valueType="num">
                                      <p:cBhvr>
                                        <p:cTn id="102" dur="1000" fill="hold"/>
                                        <p:tgtEl>
                                          <p:spTgt spid="19"/>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fade">
                                      <p:cBhvr>
                                        <p:cTn id="105" dur="1000"/>
                                        <p:tgtEl>
                                          <p:spTgt spid="18"/>
                                        </p:tgtEl>
                                      </p:cBhvr>
                                    </p:animEffect>
                                    <p:anim calcmode="lin" valueType="num">
                                      <p:cBhvr>
                                        <p:cTn id="106" dur="1000" fill="hold"/>
                                        <p:tgtEl>
                                          <p:spTgt spid="18"/>
                                        </p:tgtEl>
                                        <p:attrNameLst>
                                          <p:attrName>ppt_x</p:attrName>
                                        </p:attrNameLst>
                                      </p:cBhvr>
                                      <p:tavLst>
                                        <p:tav tm="0">
                                          <p:val>
                                            <p:strVal val="#ppt_x"/>
                                          </p:val>
                                        </p:tav>
                                        <p:tav tm="100000">
                                          <p:val>
                                            <p:strVal val="#ppt_x"/>
                                          </p:val>
                                        </p:tav>
                                      </p:tavLst>
                                    </p:anim>
                                    <p:anim calcmode="lin" valueType="num">
                                      <p:cBhvr>
                                        <p:cTn id="107" dur="1000" fill="hold"/>
                                        <p:tgtEl>
                                          <p:spTgt spid="18"/>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16"/>
                                        </p:tgtEl>
                                        <p:attrNameLst>
                                          <p:attrName>style.visibility</p:attrName>
                                        </p:attrNameLst>
                                      </p:cBhvr>
                                      <p:to>
                                        <p:strVal val="visible"/>
                                      </p:to>
                                    </p:set>
                                    <p:animEffect transition="in" filter="fade">
                                      <p:cBhvr>
                                        <p:cTn id="110" dur="1000"/>
                                        <p:tgtEl>
                                          <p:spTgt spid="16"/>
                                        </p:tgtEl>
                                      </p:cBhvr>
                                    </p:animEffect>
                                    <p:anim calcmode="lin" valueType="num">
                                      <p:cBhvr>
                                        <p:cTn id="111" dur="1000" fill="hold"/>
                                        <p:tgtEl>
                                          <p:spTgt spid="16"/>
                                        </p:tgtEl>
                                        <p:attrNameLst>
                                          <p:attrName>ppt_x</p:attrName>
                                        </p:attrNameLst>
                                      </p:cBhvr>
                                      <p:tavLst>
                                        <p:tav tm="0">
                                          <p:val>
                                            <p:strVal val="#ppt_x"/>
                                          </p:val>
                                        </p:tav>
                                        <p:tav tm="100000">
                                          <p:val>
                                            <p:strVal val="#ppt_x"/>
                                          </p:val>
                                        </p:tav>
                                      </p:tavLst>
                                    </p:anim>
                                    <p:anim calcmode="lin" valueType="num">
                                      <p:cBhvr>
                                        <p:cTn id="112" dur="1000" fill="hold"/>
                                        <p:tgtEl>
                                          <p:spTgt spid="16"/>
                                        </p:tgtEl>
                                        <p:attrNameLst>
                                          <p:attrName>ppt_y</p:attrName>
                                        </p:attrNameLst>
                                      </p:cBhvr>
                                      <p:tavLst>
                                        <p:tav tm="0">
                                          <p:val>
                                            <p:strVal val="#ppt_y+.1"/>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additive="base">
                                        <p:cTn id="115" dur="500" fill="hold"/>
                                        <p:tgtEl>
                                          <p:spTgt spid="29"/>
                                        </p:tgtEl>
                                        <p:attrNameLst>
                                          <p:attrName>ppt_x</p:attrName>
                                        </p:attrNameLst>
                                      </p:cBhvr>
                                      <p:tavLst>
                                        <p:tav tm="0">
                                          <p:val>
                                            <p:strVal val="#ppt_x"/>
                                          </p:val>
                                        </p:tav>
                                        <p:tav tm="100000">
                                          <p:val>
                                            <p:strVal val="#ppt_x"/>
                                          </p:val>
                                        </p:tav>
                                      </p:tavLst>
                                    </p:anim>
                                    <p:anim calcmode="lin" valueType="num">
                                      <p:cBhvr additive="base">
                                        <p:cTn id="116" dur="500" fill="hold"/>
                                        <p:tgtEl>
                                          <p:spTgt spid="29"/>
                                        </p:tgtEl>
                                        <p:attrNameLst>
                                          <p:attrName>ppt_y</p:attrName>
                                        </p:attrNameLst>
                                      </p:cBhvr>
                                      <p:tavLst>
                                        <p:tav tm="0">
                                          <p:val>
                                            <p:strVal val="1+#ppt_h/2"/>
                                          </p:val>
                                        </p:tav>
                                        <p:tav tm="100000">
                                          <p:val>
                                            <p:strVal val="#ppt_y"/>
                                          </p:val>
                                        </p:tav>
                                      </p:tavLst>
                                    </p:anim>
                                  </p:childTnLst>
                                </p:cTn>
                              </p:par>
                              <p:par>
                                <p:cTn id="117" presetID="26" presetClass="emph" presetSubtype="0" fill="hold" grpId="0" nodeType="withEffect">
                                  <p:stCondLst>
                                    <p:cond delay="0"/>
                                  </p:stCondLst>
                                  <p:childTnLst>
                                    <p:animEffect transition="out" filter="fade">
                                      <p:cBhvr>
                                        <p:cTn id="118" dur="500" tmFilter="0, 0; .2, .5; .8, .5; 1, 0"/>
                                        <p:tgtEl>
                                          <p:spTgt spid="51"/>
                                        </p:tgtEl>
                                      </p:cBhvr>
                                    </p:animEffect>
                                    <p:animScale>
                                      <p:cBhvr>
                                        <p:cTn id="119" dur="250" autoRev="1" fill="hold"/>
                                        <p:tgtEl>
                                          <p:spTgt spid="51"/>
                                        </p:tgtEl>
                                      </p:cBhvr>
                                      <p:by x="105000" y="105000"/>
                                    </p:animScale>
                                  </p:childTnLst>
                                </p:cTn>
                              </p:par>
                              <p:par>
                                <p:cTn id="120" presetID="26" presetClass="emph" presetSubtype="0" fill="hold" grpId="0" nodeType="withEffect">
                                  <p:stCondLst>
                                    <p:cond delay="0"/>
                                  </p:stCondLst>
                                  <p:childTnLst>
                                    <p:animEffect transition="out" filter="fade">
                                      <p:cBhvr>
                                        <p:cTn id="121" dur="500" tmFilter="0, 0; .2, .5; .8, .5; 1, 0"/>
                                        <p:tgtEl>
                                          <p:spTgt spid="52"/>
                                        </p:tgtEl>
                                      </p:cBhvr>
                                    </p:animEffect>
                                    <p:animScale>
                                      <p:cBhvr>
                                        <p:cTn id="122" dur="250" autoRev="1" fill="hold"/>
                                        <p:tgtEl>
                                          <p:spTgt spid="5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43" grpId="0" animBg="1"/>
      <p:bldP spid="5" grpId="0"/>
      <p:bldP spid="7" grpId="0"/>
      <p:bldP spid="10" grpId="0"/>
      <p:bldP spid="12" grpId="0"/>
      <p:bldP spid="26" grpId="0" animBg="1"/>
      <p:bldP spid="60" grpId="0" animBg="1"/>
      <p:bldP spid="62" grpId="0" animBg="1"/>
      <p:bldP spid="68" grpId="0" animBg="1"/>
      <p:bldP spid="70" grpId="0" animBg="1"/>
      <p:bldP spid="72" grpId="0" animBg="1"/>
      <p:bldP spid="73" grpId="0"/>
      <p:bldP spid="81" grpId="0" animBg="1"/>
      <p:bldP spid="82" grpId="0"/>
      <p:bldP spid="86" grpId="0" animBg="1"/>
      <p:bldP spid="87" grpId="0"/>
      <p:bldP spid="170" grpId="0" animBg="1"/>
      <p:bldP spid="14" grpId="0" animBg="1"/>
      <p:bldP spid="15" grpId="0"/>
      <p:bldP spid="16" grpId="0"/>
      <p:bldP spid="18" grpId="0" animBg="1"/>
      <p:bldP spid="51" grpId="0" animBg="1"/>
      <p:bldP spid="5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3"/>
        <p:cNvGrpSpPr/>
        <p:nvPr/>
      </p:nvGrpSpPr>
      <p:grpSpPr>
        <a:xfrm>
          <a:off x="0" y="0"/>
          <a:ext cx="0" cy="0"/>
          <a:chOff x="0" y="0"/>
          <a:chExt cx="0" cy="0"/>
        </a:xfrm>
      </p:grpSpPr>
      <p:sp useBgFill="1">
        <p:nvSpPr>
          <p:cNvPr id="205" name="Rectangle 204">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6" name="Freeform: Shape 205">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4" name="Arc 20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9AD724D-4743-194D-D27D-7015ECCEC3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graphicFrame>
        <p:nvGraphicFramePr>
          <p:cNvPr id="27" name="Diagram 26">
            <a:extLst>
              <a:ext uri="{FF2B5EF4-FFF2-40B4-BE49-F238E27FC236}">
                <a16:creationId xmlns:a16="http://schemas.microsoft.com/office/drawing/2014/main" id="{38ADE671-B0EE-2DEF-02F8-9200D14F2501}"/>
              </a:ext>
            </a:extLst>
          </p:cNvPr>
          <p:cNvGraphicFramePr/>
          <p:nvPr>
            <p:extLst>
              <p:ext uri="{D42A27DB-BD31-4B8C-83A1-F6EECF244321}">
                <p14:modId xmlns:p14="http://schemas.microsoft.com/office/powerpoint/2010/main" val="3002585204"/>
              </p:ext>
            </p:extLst>
          </p:nvPr>
        </p:nvGraphicFramePr>
        <p:xfrm>
          <a:off x="1854200" y="1439022"/>
          <a:ext cx="8128000" cy="4557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D73AE383-30B2-FFC5-6A26-32328F0E46B1}"/>
              </a:ext>
            </a:extLst>
          </p:cNvPr>
          <p:cNvSpPr txBox="1"/>
          <p:nvPr/>
        </p:nvSpPr>
        <p:spPr>
          <a:xfrm>
            <a:off x="2948548" y="6436151"/>
            <a:ext cx="6703451" cy="307777"/>
          </a:xfrm>
          <a:prstGeom prst="rect">
            <a:avLst/>
          </a:prstGeom>
          <a:noFill/>
        </p:spPr>
        <p:txBody>
          <a:bodyPr wrap="square">
            <a:spAutoFit/>
          </a:bodyPr>
          <a:lstStyle/>
          <a:p>
            <a:r>
              <a:rPr lang="en-MY" dirty="0"/>
              <a:t>(SULAM Playbook: Service-Learning Malaysia – University for Society, JPT, 2019)</a:t>
            </a:r>
          </a:p>
        </p:txBody>
      </p:sp>
      <p:sp>
        <p:nvSpPr>
          <p:cNvPr id="5" name="Google Shape;1985;p39">
            <a:extLst>
              <a:ext uri="{FF2B5EF4-FFF2-40B4-BE49-F238E27FC236}">
                <a16:creationId xmlns:a16="http://schemas.microsoft.com/office/drawing/2014/main" id="{2898CBC8-5A0E-4D89-940E-EBC9551357CF}"/>
              </a:ext>
            </a:extLst>
          </p:cNvPr>
          <p:cNvSpPr/>
          <p:nvPr/>
        </p:nvSpPr>
        <p:spPr>
          <a:xfrm>
            <a:off x="2827878" y="158404"/>
            <a:ext cx="6333044" cy="725941"/>
          </a:xfrm>
          <a:custGeom>
            <a:avLst/>
            <a:gdLst/>
            <a:ahLst/>
            <a:cxnLst/>
            <a:rect l="l" t="t" r="r" b="b"/>
            <a:pathLst>
              <a:path w="80686" h="51779" extrusionOk="0">
                <a:moveTo>
                  <a:pt x="48272" y="0"/>
                </a:moveTo>
                <a:lnTo>
                  <a:pt x="45573" y="37"/>
                </a:lnTo>
                <a:lnTo>
                  <a:pt x="42873" y="94"/>
                </a:lnTo>
                <a:lnTo>
                  <a:pt x="40174" y="169"/>
                </a:lnTo>
                <a:lnTo>
                  <a:pt x="36537" y="281"/>
                </a:lnTo>
                <a:lnTo>
                  <a:pt x="32919" y="356"/>
                </a:lnTo>
                <a:lnTo>
                  <a:pt x="25664" y="506"/>
                </a:lnTo>
                <a:lnTo>
                  <a:pt x="11173" y="712"/>
                </a:lnTo>
                <a:lnTo>
                  <a:pt x="10611" y="731"/>
                </a:lnTo>
                <a:lnTo>
                  <a:pt x="10048" y="769"/>
                </a:lnTo>
                <a:lnTo>
                  <a:pt x="9467" y="825"/>
                </a:lnTo>
                <a:lnTo>
                  <a:pt x="8905" y="900"/>
                </a:lnTo>
                <a:lnTo>
                  <a:pt x="8361" y="994"/>
                </a:lnTo>
                <a:lnTo>
                  <a:pt x="7799" y="1106"/>
                </a:lnTo>
                <a:lnTo>
                  <a:pt x="7255" y="1256"/>
                </a:lnTo>
                <a:lnTo>
                  <a:pt x="6711" y="1406"/>
                </a:lnTo>
                <a:lnTo>
                  <a:pt x="6186" y="1593"/>
                </a:lnTo>
                <a:lnTo>
                  <a:pt x="5680" y="1818"/>
                </a:lnTo>
                <a:lnTo>
                  <a:pt x="5193" y="2062"/>
                </a:lnTo>
                <a:lnTo>
                  <a:pt x="4705" y="2343"/>
                </a:lnTo>
                <a:lnTo>
                  <a:pt x="4255" y="2643"/>
                </a:lnTo>
                <a:lnTo>
                  <a:pt x="3824" y="2981"/>
                </a:lnTo>
                <a:lnTo>
                  <a:pt x="3431" y="3356"/>
                </a:lnTo>
                <a:lnTo>
                  <a:pt x="3224" y="3562"/>
                </a:lnTo>
                <a:lnTo>
                  <a:pt x="3037" y="3768"/>
                </a:lnTo>
                <a:lnTo>
                  <a:pt x="2831" y="4031"/>
                </a:lnTo>
                <a:lnTo>
                  <a:pt x="2625" y="4312"/>
                </a:lnTo>
                <a:lnTo>
                  <a:pt x="2437" y="4593"/>
                </a:lnTo>
                <a:lnTo>
                  <a:pt x="2250" y="4893"/>
                </a:lnTo>
                <a:lnTo>
                  <a:pt x="2100" y="5193"/>
                </a:lnTo>
                <a:lnTo>
                  <a:pt x="1950" y="5493"/>
                </a:lnTo>
                <a:lnTo>
                  <a:pt x="1800" y="5811"/>
                </a:lnTo>
                <a:lnTo>
                  <a:pt x="1668" y="6130"/>
                </a:lnTo>
                <a:lnTo>
                  <a:pt x="1425" y="6786"/>
                </a:lnTo>
                <a:lnTo>
                  <a:pt x="1237" y="7461"/>
                </a:lnTo>
                <a:lnTo>
                  <a:pt x="1069" y="8136"/>
                </a:lnTo>
                <a:lnTo>
                  <a:pt x="919" y="8811"/>
                </a:lnTo>
                <a:lnTo>
                  <a:pt x="844" y="9167"/>
                </a:lnTo>
                <a:lnTo>
                  <a:pt x="619" y="10423"/>
                </a:lnTo>
                <a:lnTo>
                  <a:pt x="450" y="11698"/>
                </a:lnTo>
                <a:lnTo>
                  <a:pt x="300" y="12973"/>
                </a:lnTo>
                <a:lnTo>
                  <a:pt x="187" y="14247"/>
                </a:lnTo>
                <a:lnTo>
                  <a:pt x="112" y="15522"/>
                </a:lnTo>
                <a:lnTo>
                  <a:pt x="56" y="16816"/>
                </a:lnTo>
                <a:lnTo>
                  <a:pt x="19" y="18091"/>
                </a:lnTo>
                <a:lnTo>
                  <a:pt x="0" y="19384"/>
                </a:lnTo>
                <a:lnTo>
                  <a:pt x="0" y="20678"/>
                </a:lnTo>
                <a:lnTo>
                  <a:pt x="19" y="21971"/>
                </a:lnTo>
                <a:lnTo>
                  <a:pt x="56" y="24558"/>
                </a:lnTo>
                <a:lnTo>
                  <a:pt x="75" y="27126"/>
                </a:lnTo>
                <a:lnTo>
                  <a:pt x="94" y="28420"/>
                </a:lnTo>
                <a:lnTo>
                  <a:pt x="75" y="29713"/>
                </a:lnTo>
                <a:lnTo>
                  <a:pt x="37" y="31907"/>
                </a:lnTo>
                <a:lnTo>
                  <a:pt x="19" y="33032"/>
                </a:lnTo>
                <a:lnTo>
                  <a:pt x="19" y="34156"/>
                </a:lnTo>
                <a:lnTo>
                  <a:pt x="19" y="35300"/>
                </a:lnTo>
                <a:lnTo>
                  <a:pt x="56" y="36443"/>
                </a:lnTo>
                <a:lnTo>
                  <a:pt x="112" y="37568"/>
                </a:lnTo>
                <a:lnTo>
                  <a:pt x="206" y="38712"/>
                </a:lnTo>
                <a:lnTo>
                  <a:pt x="281" y="39274"/>
                </a:lnTo>
                <a:lnTo>
                  <a:pt x="356" y="39837"/>
                </a:lnTo>
                <a:lnTo>
                  <a:pt x="450" y="40399"/>
                </a:lnTo>
                <a:lnTo>
                  <a:pt x="544" y="40943"/>
                </a:lnTo>
                <a:lnTo>
                  <a:pt x="656" y="41486"/>
                </a:lnTo>
                <a:lnTo>
                  <a:pt x="787" y="42030"/>
                </a:lnTo>
                <a:lnTo>
                  <a:pt x="937" y="42574"/>
                </a:lnTo>
                <a:lnTo>
                  <a:pt x="1106" y="43099"/>
                </a:lnTo>
                <a:lnTo>
                  <a:pt x="1275" y="43623"/>
                </a:lnTo>
                <a:lnTo>
                  <a:pt x="1481" y="44148"/>
                </a:lnTo>
                <a:lnTo>
                  <a:pt x="1706" y="44655"/>
                </a:lnTo>
                <a:lnTo>
                  <a:pt x="1931" y="45161"/>
                </a:lnTo>
                <a:lnTo>
                  <a:pt x="2193" y="45648"/>
                </a:lnTo>
                <a:lnTo>
                  <a:pt x="2475" y="46135"/>
                </a:lnTo>
                <a:lnTo>
                  <a:pt x="2774" y="46604"/>
                </a:lnTo>
                <a:lnTo>
                  <a:pt x="3112" y="47073"/>
                </a:lnTo>
                <a:lnTo>
                  <a:pt x="3524" y="47598"/>
                </a:lnTo>
                <a:lnTo>
                  <a:pt x="3974" y="48104"/>
                </a:lnTo>
                <a:lnTo>
                  <a:pt x="4424" y="48554"/>
                </a:lnTo>
                <a:lnTo>
                  <a:pt x="4912" y="48966"/>
                </a:lnTo>
                <a:lnTo>
                  <a:pt x="5399" y="49360"/>
                </a:lnTo>
                <a:lnTo>
                  <a:pt x="5905" y="49697"/>
                </a:lnTo>
                <a:lnTo>
                  <a:pt x="6430" y="50016"/>
                </a:lnTo>
                <a:lnTo>
                  <a:pt x="6974" y="50297"/>
                </a:lnTo>
                <a:lnTo>
                  <a:pt x="7536" y="50560"/>
                </a:lnTo>
                <a:lnTo>
                  <a:pt x="8099" y="50785"/>
                </a:lnTo>
                <a:lnTo>
                  <a:pt x="8680" y="50991"/>
                </a:lnTo>
                <a:lnTo>
                  <a:pt x="9261" y="51160"/>
                </a:lnTo>
                <a:lnTo>
                  <a:pt x="9861" y="51310"/>
                </a:lnTo>
                <a:lnTo>
                  <a:pt x="10479" y="51422"/>
                </a:lnTo>
                <a:lnTo>
                  <a:pt x="11098" y="51535"/>
                </a:lnTo>
                <a:lnTo>
                  <a:pt x="11717" y="51610"/>
                </a:lnTo>
                <a:lnTo>
                  <a:pt x="12335" y="51685"/>
                </a:lnTo>
                <a:lnTo>
                  <a:pt x="12973" y="51722"/>
                </a:lnTo>
                <a:lnTo>
                  <a:pt x="13610" y="51759"/>
                </a:lnTo>
                <a:lnTo>
                  <a:pt x="14266" y="51778"/>
                </a:lnTo>
                <a:lnTo>
                  <a:pt x="15541" y="51778"/>
                </a:lnTo>
                <a:lnTo>
                  <a:pt x="16834" y="51722"/>
                </a:lnTo>
                <a:lnTo>
                  <a:pt x="18128" y="51647"/>
                </a:lnTo>
                <a:lnTo>
                  <a:pt x="19403" y="51553"/>
                </a:lnTo>
                <a:lnTo>
                  <a:pt x="21896" y="51366"/>
                </a:lnTo>
                <a:lnTo>
                  <a:pt x="23414" y="51253"/>
                </a:lnTo>
                <a:lnTo>
                  <a:pt x="24952" y="51160"/>
                </a:lnTo>
                <a:lnTo>
                  <a:pt x="26489" y="51103"/>
                </a:lnTo>
                <a:lnTo>
                  <a:pt x="28026" y="51047"/>
                </a:lnTo>
                <a:lnTo>
                  <a:pt x="29563" y="51028"/>
                </a:lnTo>
                <a:lnTo>
                  <a:pt x="31101" y="51010"/>
                </a:lnTo>
                <a:lnTo>
                  <a:pt x="32638" y="51010"/>
                </a:lnTo>
                <a:lnTo>
                  <a:pt x="34175" y="51028"/>
                </a:lnTo>
                <a:lnTo>
                  <a:pt x="37249" y="51085"/>
                </a:lnTo>
                <a:lnTo>
                  <a:pt x="40343" y="51178"/>
                </a:lnTo>
                <a:lnTo>
                  <a:pt x="43417" y="51310"/>
                </a:lnTo>
                <a:lnTo>
                  <a:pt x="46491" y="51460"/>
                </a:lnTo>
                <a:lnTo>
                  <a:pt x="49191" y="51572"/>
                </a:lnTo>
                <a:lnTo>
                  <a:pt x="51909" y="51685"/>
                </a:lnTo>
                <a:lnTo>
                  <a:pt x="53278" y="51722"/>
                </a:lnTo>
                <a:lnTo>
                  <a:pt x="54646" y="51741"/>
                </a:lnTo>
                <a:lnTo>
                  <a:pt x="55996" y="51722"/>
                </a:lnTo>
                <a:lnTo>
                  <a:pt x="57346" y="51703"/>
                </a:lnTo>
                <a:lnTo>
                  <a:pt x="58714" y="51666"/>
                </a:lnTo>
                <a:lnTo>
                  <a:pt x="60064" y="51572"/>
                </a:lnTo>
                <a:lnTo>
                  <a:pt x="61414" y="51478"/>
                </a:lnTo>
                <a:lnTo>
                  <a:pt x="62745" y="51328"/>
                </a:lnTo>
                <a:lnTo>
                  <a:pt x="64076" y="51141"/>
                </a:lnTo>
                <a:lnTo>
                  <a:pt x="65407" y="50916"/>
                </a:lnTo>
                <a:lnTo>
                  <a:pt x="66082" y="50785"/>
                </a:lnTo>
                <a:lnTo>
                  <a:pt x="66738" y="50653"/>
                </a:lnTo>
                <a:lnTo>
                  <a:pt x="67394" y="50485"/>
                </a:lnTo>
                <a:lnTo>
                  <a:pt x="68050" y="50316"/>
                </a:lnTo>
                <a:lnTo>
                  <a:pt x="68669" y="50147"/>
                </a:lnTo>
                <a:lnTo>
                  <a:pt x="69287" y="49979"/>
                </a:lnTo>
                <a:lnTo>
                  <a:pt x="69906" y="49772"/>
                </a:lnTo>
                <a:lnTo>
                  <a:pt x="70506" y="49547"/>
                </a:lnTo>
                <a:lnTo>
                  <a:pt x="71106" y="49322"/>
                </a:lnTo>
                <a:lnTo>
                  <a:pt x="71706" y="49060"/>
                </a:lnTo>
                <a:lnTo>
                  <a:pt x="72287" y="48798"/>
                </a:lnTo>
                <a:lnTo>
                  <a:pt x="72868" y="48498"/>
                </a:lnTo>
                <a:lnTo>
                  <a:pt x="73412" y="48179"/>
                </a:lnTo>
                <a:lnTo>
                  <a:pt x="73955" y="47841"/>
                </a:lnTo>
                <a:lnTo>
                  <a:pt x="74480" y="47485"/>
                </a:lnTo>
                <a:lnTo>
                  <a:pt x="74986" y="47092"/>
                </a:lnTo>
                <a:lnTo>
                  <a:pt x="75455" y="46698"/>
                </a:lnTo>
                <a:lnTo>
                  <a:pt x="75924" y="46248"/>
                </a:lnTo>
                <a:lnTo>
                  <a:pt x="76355" y="45798"/>
                </a:lnTo>
                <a:lnTo>
                  <a:pt x="76767" y="45292"/>
                </a:lnTo>
                <a:lnTo>
                  <a:pt x="77067" y="44898"/>
                </a:lnTo>
                <a:lnTo>
                  <a:pt x="77330" y="44486"/>
                </a:lnTo>
                <a:lnTo>
                  <a:pt x="77592" y="44073"/>
                </a:lnTo>
                <a:lnTo>
                  <a:pt x="77836" y="43642"/>
                </a:lnTo>
                <a:lnTo>
                  <a:pt x="78042" y="43192"/>
                </a:lnTo>
                <a:lnTo>
                  <a:pt x="78248" y="42742"/>
                </a:lnTo>
                <a:lnTo>
                  <a:pt x="78454" y="42292"/>
                </a:lnTo>
                <a:lnTo>
                  <a:pt x="78623" y="41824"/>
                </a:lnTo>
                <a:lnTo>
                  <a:pt x="78792" y="41355"/>
                </a:lnTo>
                <a:lnTo>
                  <a:pt x="78942" y="40868"/>
                </a:lnTo>
                <a:lnTo>
                  <a:pt x="79073" y="40399"/>
                </a:lnTo>
                <a:lnTo>
                  <a:pt x="79204" y="39912"/>
                </a:lnTo>
                <a:lnTo>
                  <a:pt x="79429" y="38937"/>
                </a:lnTo>
                <a:lnTo>
                  <a:pt x="79635" y="37962"/>
                </a:lnTo>
                <a:lnTo>
                  <a:pt x="79785" y="37118"/>
                </a:lnTo>
                <a:lnTo>
                  <a:pt x="79935" y="36294"/>
                </a:lnTo>
                <a:lnTo>
                  <a:pt x="80048" y="35450"/>
                </a:lnTo>
                <a:lnTo>
                  <a:pt x="80160" y="34606"/>
                </a:lnTo>
                <a:lnTo>
                  <a:pt x="80273" y="33781"/>
                </a:lnTo>
                <a:lnTo>
                  <a:pt x="80367" y="32938"/>
                </a:lnTo>
                <a:lnTo>
                  <a:pt x="80441" y="32094"/>
                </a:lnTo>
                <a:lnTo>
                  <a:pt x="80498" y="31251"/>
                </a:lnTo>
                <a:lnTo>
                  <a:pt x="80591" y="29563"/>
                </a:lnTo>
                <a:lnTo>
                  <a:pt x="80666" y="27858"/>
                </a:lnTo>
                <a:lnTo>
                  <a:pt x="80685" y="26170"/>
                </a:lnTo>
                <a:lnTo>
                  <a:pt x="80685" y="24464"/>
                </a:lnTo>
                <a:lnTo>
                  <a:pt x="80648" y="22777"/>
                </a:lnTo>
                <a:lnTo>
                  <a:pt x="80591" y="21071"/>
                </a:lnTo>
                <a:lnTo>
                  <a:pt x="80498" y="19365"/>
                </a:lnTo>
                <a:lnTo>
                  <a:pt x="80404" y="17659"/>
                </a:lnTo>
                <a:lnTo>
                  <a:pt x="80292" y="15972"/>
                </a:lnTo>
                <a:lnTo>
                  <a:pt x="80160" y="14266"/>
                </a:lnTo>
                <a:lnTo>
                  <a:pt x="79898" y="10873"/>
                </a:lnTo>
                <a:lnTo>
                  <a:pt x="79823" y="10086"/>
                </a:lnTo>
                <a:lnTo>
                  <a:pt x="79748" y="9298"/>
                </a:lnTo>
                <a:lnTo>
                  <a:pt x="79635" y="8511"/>
                </a:lnTo>
                <a:lnTo>
                  <a:pt x="79579" y="8136"/>
                </a:lnTo>
                <a:lnTo>
                  <a:pt x="79504" y="7742"/>
                </a:lnTo>
                <a:lnTo>
                  <a:pt x="79410" y="7367"/>
                </a:lnTo>
                <a:lnTo>
                  <a:pt x="79298" y="6992"/>
                </a:lnTo>
                <a:lnTo>
                  <a:pt x="79185" y="6618"/>
                </a:lnTo>
                <a:lnTo>
                  <a:pt x="79054" y="6261"/>
                </a:lnTo>
                <a:lnTo>
                  <a:pt x="78886" y="5905"/>
                </a:lnTo>
                <a:lnTo>
                  <a:pt x="78717" y="5549"/>
                </a:lnTo>
                <a:lnTo>
                  <a:pt x="78529" y="5212"/>
                </a:lnTo>
                <a:lnTo>
                  <a:pt x="78304" y="4893"/>
                </a:lnTo>
                <a:lnTo>
                  <a:pt x="78004" y="4499"/>
                </a:lnTo>
                <a:lnTo>
                  <a:pt x="77667" y="4124"/>
                </a:lnTo>
                <a:lnTo>
                  <a:pt x="77292" y="3768"/>
                </a:lnTo>
                <a:lnTo>
                  <a:pt x="76898" y="3449"/>
                </a:lnTo>
                <a:lnTo>
                  <a:pt x="76486" y="3149"/>
                </a:lnTo>
                <a:lnTo>
                  <a:pt x="76036" y="2868"/>
                </a:lnTo>
                <a:lnTo>
                  <a:pt x="75567" y="2606"/>
                </a:lnTo>
                <a:lnTo>
                  <a:pt x="75080" y="2381"/>
                </a:lnTo>
                <a:lnTo>
                  <a:pt x="74574" y="2156"/>
                </a:lnTo>
                <a:lnTo>
                  <a:pt x="74049" y="1968"/>
                </a:lnTo>
                <a:lnTo>
                  <a:pt x="73505" y="1781"/>
                </a:lnTo>
                <a:lnTo>
                  <a:pt x="72962" y="1631"/>
                </a:lnTo>
                <a:lnTo>
                  <a:pt x="72380" y="1481"/>
                </a:lnTo>
                <a:lnTo>
                  <a:pt x="71818" y="1350"/>
                </a:lnTo>
                <a:lnTo>
                  <a:pt x="71237" y="1219"/>
                </a:lnTo>
                <a:lnTo>
                  <a:pt x="70637" y="1125"/>
                </a:lnTo>
                <a:lnTo>
                  <a:pt x="70056" y="1031"/>
                </a:lnTo>
                <a:lnTo>
                  <a:pt x="69456" y="937"/>
                </a:lnTo>
                <a:lnTo>
                  <a:pt x="68256" y="806"/>
                </a:lnTo>
                <a:lnTo>
                  <a:pt x="67075" y="712"/>
                </a:lnTo>
                <a:lnTo>
                  <a:pt x="65913" y="619"/>
                </a:lnTo>
                <a:lnTo>
                  <a:pt x="63701" y="506"/>
                </a:lnTo>
                <a:lnTo>
                  <a:pt x="62689" y="450"/>
                </a:lnTo>
                <a:lnTo>
                  <a:pt x="61751" y="394"/>
                </a:lnTo>
                <a:lnTo>
                  <a:pt x="60401" y="300"/>
                </a:lnTo>
                <a:lnTo>
                  <a:pt x="59052" y="225"/>
                </a:lnTo>
                <a:lnTo>
                  <a:pt x="57702" y="150"/>
                </a:lnTo>
                <a:lnTo>
                  <a:pt x="56371" y="112"/>
                </a:lnTo>
                <a:lnTo>
                  <a:pt x="53671" y="37"/>
                </a:lnTo>
                <a:lnTo>
                  <a:pt x="5097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US" sz="2400" b="1" dirty="0">
                <a:latin typeface="Calibri" panose="020F0502020204030204" pitchFamily="34" charset="0"/>
                <a:ea typeface="Calibri" panose="020F0502020204030204" pitchFamily="34" charset="0"/>
                <a:cs typeface="Calibri" panose="020F0502020204030204" pitchFamily="34" charset="0"/>
              </a:rPr>
              <a:t>2.6 PROJECT CRITERIAS </a:t>
            </a:r>
          </a:p>
          <a:p>
            <a:pPr algn="ctr"/>
            <a:r>
              <a:rPr lang="en-US" sz="2400" b="1" dirty="0">
                <a:latin typeface="Calibri" panose="020F0502020204030204" pitchFamily="34" charset="0"/>
                <a:ea typeface="Calibri" panose="020F0502020204030204" pitchFamily="34" charset="0"/>
                <a:cs typeface="Calibri" panose="020F0502020204030204" pitchFamily="34" charset="0"/>
              </a:rPr>
              <a:t>(BASED ON SULAM@UiTM)</a:t>
            </a:r>
            <a:endParaRPr sz="2400" b="1"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5"/>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8" name="Freeform: Shape 1037">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9" name="Arc 1038">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7" name="Google Shape;207;p18"/>
          <p:cNvSpPr txBox="1">
            <a:spLocks noGrp="1"/>
          </p:cNvSpPr>
          <p:nvPr>
            <p:ph type="body" idx="1"/>
          </p:nvPr>
        </p:nvSpPr>
        <p:spPr>
          <a:xfrm>
            <a:off x="1838960" y="1959963"/>
            <a:ext cx="7051039" cy="4793605"/>
          </a:xfrm>
          <a:prstGeom prst="rect">
            <a:avLst/>
          </a:prstGeom>
        </p:spPr>
        <p:txBody>
          <a:bodyPr spcFirstLastPara="1" lIns="91425" tIns="45700" rIns="91425" bIns="45700" anchorCtr="0">
            <a:normAutofit/>
          </a:bodyPr>
          <a:lstStyle/>
          <a:p>
            <a:pPr marL="0" lvl="0" indent="0" algn="ctr">
              <a:spcBef>
                <a:spcPts val="0"/>
              </a:spcBef>
              <a:buSzPts val="2800"/>
              <a:buNone/>
            </a:pPr>
            <a:r>
              <a:rPr lang="en-MY" b="1" dirty="0">
                <a:latin typeface="Franklin Gothic Demi (Headings)"/>
              </a:rPr>
              <a:t>The Importance of Outreach Programs, Particularly in Information Agencies</a:t>
            </a:r>
            <a:endParaRPr lang="en-US" dirty="0">
              <a:latin typeface="Franklin Gothic Demi (Headings)"/>
            </a:endParaRPr>
          </a:p>
          <a:p>
            <a:pPr marL="457200" lvl="1" indent="0">
              <a:buSzPts val="2400"/>
              <a:buNone/>
            </a:pPr>
            <a:endParaRPr lang="en-MY" dirty="0"/>
          </a:p>
          <a:p>
            <a:pPr marL="457200" lvl="1" indent="0" algn="just">
              <a:buSzPts val="2400"/>
              <a:buNone/>
            </a:pPr>
            <a:r>
              <a:rPr lang="en-MY" dirty="0"/>
              <a:t>In conclusion, outreach programs play a vital role, particularly within information agencies, by serving as bridges between institutions and the communities they serve. These programs facilitate the dissemination of accurate information, promote community engagement, and foster trust and collaboration. By actively reaching out to diverse populations and addressing their informational needs, information agencies can strengthen their relevance and impact. </a:t>
            </a:r>
            <a:endParaRPr lang="en-US" b="1" dirty="0"/>
          </a:p>
        </p:txBody>
      </p:sp>
      <p:sp>
        <p:nvSpPr>
          <p:cNvPr id="2" name="Slide Number Placeholder 1">
            <a:extLst>
              <a:ext uri="{FF2B5EF4-FFF2-40B4-BE49-F238E27FC236}">
                <a16:creationId xmlns:a16="http://schemas.microsoft.com/office/drawing/2014/main" id="{7684B7B1-429C-3310-2851-11D3246F45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3" name="Picture 2">
            <a:extLst>
              <a:ext uri="{FF2B5EF4-FFF2-40B4-BE49-F238E27FC236}">
                <a16:creationId xmlns:a16="http://schemas.microsoft.com/office/drawing/2014/main" id="{386558B9-D08D-8D4F-3C39-8621F00BB380}"/>
              </a:ext>
            </a:extLst>
          </p:cNvPr>
          <p:cNvPicPr>
            <a:picLocks noChangeAspect="1"/>
          </p:cNvPicPr>
          <p:nvPr/>
        </p:nvPicPr>
        <p:blipFill>
          <a:blip r:embed="rId3"/>
          <a:stretch>
            <a:fillRect/>
          </a:stretch>
        </p:blipFill>
        <p:spPr>
          <a:xfrm>
            <a:off x="3125650" y="401905"/>
            <a:ext cx="6038278" cy="1369705"/>
          </a:xfrm>
          <a:prstGeom prst="rect">
            <a:avLst/>
          </a:prstGeom>
        </p:spPr>
      </p:pic>
      <p:pic>
        <p:nvPicPr>
          <p:cNvPr id="9" name="Picture 8">
            <a:extLst>
              <a:ext uri="{FF2B5EF4-FFF2-40B4-BE49-F238E27FC236}">
                <a16:creationId xmlns:a16="http://schemas.microsoft.com/office/drawing/2014/main" id="{1CEA795D-4553-3750-1323-7F7D8ABC9B0C}"/>
              </a:ext>
            </a:extLst>
          </p:cNvPr>
          <p:cNvPicPr>
            <a:picLocks noChangeAspect="1"/>
          </p:cNvPicPr>
          <p:nvPr/>
        </p:nvPicPr>
        <p:blipFill>
          <a:blip r:embed="rId4"/>
          <a:stretch>
            <a:fillRect/>
          </a:stretch>
        </p:blipFill>
        <p:spPr>
          <a:xfrm>
            <a:off x="8826860" y="4887062"/>
            <a:ext cx="3784240" cy="157489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618;p24">
            <a:extLst>
              <a:ext uri="{FF2B5EF4-FFF2-40B4-BE49-F238E27FC236}">
                <a16:creationId xmlns:a16="http://schemas.microsoft.com/office/drawing/2014/main" id="{AEF8F9B4-247D-C7C8-7494-76C9083FA394}"/>
              </a:ext>
            </a:extLst>
          </p:cNvPr>
          <p:cNvGrpSpPr/>
          <p:nvPr/>
        </p:nvGrpSpPr>
        <p:grpSpPr>
          <a:xfrm rot="2357182">
            <a:off x="10988384" y="153398"/>
            <a:ext cx="836053" cy="984875"/>
            <a:chOff x="2586803" y="1951315"/>
            <a:chExt cx="164653" cy="278016"/>
          </a:xfrm>
        </p:grpSpPr>
        <p:sp>
          <p:nvSpPr>
            <p:cNvPr id="4" name="Google Shape;619;p24">
              <a:extLst>
                <a:ext uri="{FF2B5EF4-FFF2-40B4-BE49-F238E27FC236}">
                  <a16:creationId xmlns:a16="http://schemas.microsoft.com/office/drawing/2014/main" id="{84EC0FB5-E445-C464-4D64-227BD7E97ADE}"/>
                </a:ext>
              </a:extLst>
            </p:cNvPr>
            <p:cNvSpPr/>
            <p:nvPr/>
          </p:nvSpPr>
          <p:spPr>
            <a:xfrm>
              <a:off x="2586803" y="1951315"/>
              <a:ext cx="164653" cy="172070"/>
            </a:xfrm>
            <a:custGeom>
              <a:avLst/>
              <a:gdLst/>
              <a:ahLst/>
              <a:cxnLst/>
              <a:rect l="l" t="t" r="r" b="b"/>
              <a:pathLst>
                <a:path w="8025" h="8491" extrusionOk="0">
                  <a:moveTo>
                    <a:pt x="5060" y="607"/>
                  </a:moveTo>
                  <a:lnTo>
                    <a:pt x="5060" y="607"/>
                  </a:lnTo>
                  <a:cubicBezTo>
                    <a:pt x="5346" y="631"/>
                    <a:pt x="5644" y="667"/>
                    <a:pt x="5917" y="738"/>
                  </a:cubicBezTo>
                  <a:cubicBezTo>
                    <a:pt x="6346" y="786"/>
                    <a:pt x="6453" y="1024"/>
                    <a:pt x="6227" y="1453"/>
                  </a:cubicBezTo>
                  <a:cubicBezTo>
                    <a:pt x="6084" y="1334"/>
                    <a:pt x="5917" y="1226"/>
                    <a:pt x="5763" y="1119"/>
                  </a:cubicBezTo>
                  <a:cubicBezTo>
                    <a:pt x="5525" y="953"/>
                    <a:pt x="5286" y="786"/>
                    <a:pt x="5060" y="607"/>
                  </a:cubicBezTo>
                  <a:close/>
                  <a:moveTo>
                    <a:pt x="4012" y="572"/>
                  </a:moveTo>
                  <a:cubicBezTo>
                    <a:pt x="4251" y="572"/>
                    <a:pt x="4489" y="583"/>
                    <a:pt x="4727" y="583"/>
                  </a:cubicBezTo>
                  <a:cubicBezTo>
                    <a:pt x="4989" y="810"/>
                    <a:pt x="5251" y="1024"/>
                    <a:pt x="5525" y="1238"/>
                  </a:cubicBezTo>
                  <a:cubicBezTo>
                    <a:pt x="5691" y="1357"/>
                    <a:pt x="5846" y="1512"/>
                    <a:pt x="6013" y="1643"/>
                  </a:cubicBezTo>
                  <a:cubicBezTo>
                    <a:pt x="5908" y="1661"/>
                    <a:pt x="5804" y="1672"/>
                    <a:pt x="5699" y="1672"/>
                  </a:cubicBezTo>
                  <a:cubicBezTo>
                    <a:pt x="5661" y="1672"/>
                    <a:pt x="5622" y="1670"/>
                    <a:pt x="5584" y="1667"/>
                  </a:cubicBezTo>
                  <a:cubicBezTo>
                    <a:pt x="5596" y="1631"/>
                    <a:pt x="5584" y="1595"/>
                    <a:pt x="5560" y="1572"/>
                  </a:cubicBezTo>
                  <a:cubicBezTo>
                    <a:pt x="5322" y="1298"/>
                    <a:pt x="4917" y="1119"/>
                    <a:pt x="4608" y="941"/>
                  </a:cubicBezTo>
                  <a:lnTo>
                    <a:pt x="4012" y="572"/>
                  </a:lnTo>
                  <a:close/>
                  <a:moveTo>
                    <a:pt x="3106" y="542"/>
                  </a:moveTo>
                  <a:cubicBezTo>
                    <a:pt x="3259" y="542"/>
                    <a:pt x="3411" y="548"/>
                    <a:pt x="3560" y="560"/>
                  </a:cubicBezTo>
                  <a:cubicBezTo>
                    <a:pt x="3834" y="738"/>
                    <a:pt x="4096" y="905"/>
                    <a:pt x="4358" y="1083"/>
                  </a:cubicBezTo>
                  <a:cubicBezTo>
                    <a:pt x="4655" y="1286"/>
                    <a:pt x="4977" y="1572"/>
                    <a:pt x="5310" y="1715"/>
                  </a:cubicBezTo>
                  <a:cubicBezTo>
                    <a:pt x="5286" y="1726"/>
                    <a:pt x="5275" y="1750"/>
                    <a:pt x="5263" y="1762"/>
                  </a:cubicBezTo>
                  <a:cubicBezTo>
                    <a:pt x="5232" y="1750"/>
                    <a:pt x="5204" y="1745"/>
                    <a:pt x="5177" y="1745"/>
                  </a:cubicBezTo>
                  <a:cubicBezTo>
                    <a:pt x="5015" y="1745"/>
                    <a:pt x="4924" y="1942"/>
                    <a:pt x="4965" y="2096"/>
                  </a:cubicBezTo>
                  <a:cubicBezTo>
                    <a:pt x="4167" y="1572"/>
                    <a:pt x="3322" y="1048"/>
                    <a:pt x="2477" y="607"/>
                  </a:cubicBezTo>
                  <a:cubicBezTo>
                    <a:pt x="2463" y="597"/>
                    <a:pt x="2449" y="593"/>
                    <a:pt x="2435" y="593"/>
                  </a:cubicBezTo>
                  <a:cubicBezTo>
                    <a:pt x="2370" y="593"/>
                    <a:pt x="2326" y="699"/>
                    <a:pt x="2405" y="738"/>
                  </a:cubicBezTo>
                  <a:cubicBezTo>
                    <a:pt x="3298" y="1286"/>
                    <a:pt x="4132" y="2012"/>
                    <a:pt x="5060" y="2488"/>
                  </a:cubicBezTo>
                  <a:lnTo>
                    <a:pt x="5060" y="2536"/>
                  </a:lnTo>
                  <a:cubicBezTo>
                    <a:pt x="5072" y="2655"/>
                    <a:pt x="5072" y="2774"/>
                    <a:pt x="5072" y="2893"/>
                  </a:cubicBezTo>
                  <a:cubicBezTo>
                    <a:pt x="3929" y="2250"/>
                    <a:pt x="2822" y="1536"/>
                    <a:pt x="1762" y="750"/>
                  </a:cubicBezTo>
                  <a:cubicBezTo>
                    <a:pt x="1774" y="750"/>
                    <a:pt x="1774" y="750"/>
                    <a:pt x="1786" y="738"/>
                  </a:cubicBezTo>
                  <a:cubicBezTo>
                    <a:pt x="2024" y="583"/>
                    <a:pt x="2381" y="583"/>
                    <a:pt x="2643" y="560"/>
                  </a:cubicBezTo>
                  <a:cubicBezTo>
                    <a:pt x="2798" y="548"/>
                    <a:pt x="2953" y="542"/>
                    <a:pt x="3106" y="542"/>
                  </a:cubicBezTo>
                  <a:close/>
                  <a:moveTo>
                    <a:pt x="1667" y="857"/>
                  </a:moveTo>
                  <a:cubicBezTo>
                    <a:pt x="2679" y="1750"/>
                    <a:pt x="3810" y="2619"/>
                    <a:pt x="5048" y="3203"/>
                  </a:cubicBezTo>
                  <a:lnTo>
                    <a:pt x="5084" y="3203"/>
                  </a:lnTo>
                  <a:cubicBezTo>
                    <a:pt x="5072" y="3441"/>
                    <a:pt x="5060" y="3679"/>
                    <a:pt x="5036" y="3905"/>
                  </a:cubicBezTo>
                  <a:cubicBezTo>
                    <a:pt x="4703" y="3631"/>
                    <a:pt x="4203" y="3429"/>
                    <a:pt x="3858" y="3227"/>
                  </a:cubicBezTo>
                  <a:cubicBezTo>
                    <a:pt x="3512" y="3000"/>
                    <a:pt x="3155" y="2798"/>
                    <a:pt x="2774" y="2643"/>
                  </a:cubicBezTo>
                  <a:cubicBezTo>
                    <a:pt x="2810" y="2453"/>
                    <a:pt x="2846" y="2262"/>
                    <a:pt x="2881" y="2072"/>
                  </a:cubicBezTo>
                  <a:cubicBezTo>
                    <a:pt x="2913" y="1902"/>
                    <a:pt x="2776" y="1742"/>
                    <a:pt x="2611" y="1742"/>
                  </a:cubicBezTo>
                  <a:cubicBezTo>
                    <a:pt x="2590" y="1742"/>
                    <a:pt x="2569" y="1745"/>
                    <a:pt x="2548" y="1750"/>
                  </a:cubicBezTo>
                  <a:cubicBezTo>
                    <a:pt x="2310" y="1667"/>
                    <a:pt x="1345" y="1262"/>
                    <a:pt x="1667" y="857"/>
                  </a:cubicBezTo>
                  <a:close/>
                  <a:moveTo>
                    <a:pt x="2762" y="2703"/>
                  </a:moveTo>
                  <a:cubicBezTo>
                    <a:pt x="3036" y="2953"/>
                    <a:pt x="3322" y="3167"/>
                    <a:pt x="3643" y="3346"/>
                  </a:cubicBezTo>
                  <a:lnTo>
                    <a:pt x="4382" y="3834"/>
                  </a:lnTo>
                  <a:cubicBezTo>
                    <a:pt x="4571" y="3976"/>
                    <a:pt x="4773" y="4106"/>
                    <a:pt x="4974" y="4213"/>
                  </a:cubicBezTo>
                  <a:lnTo>
                    <a:pt x="4974" y="4213"/>
                  </a:lnTo>
                  <a:cubicBezTo>
                    <a:pt x="4951" y="4293"/>
                    <a:pt x="4928" y="4373"/>
                    <a:pt x="4905" y="4453"/>
                  </a:cubicBezTo>
                  <a:cubicBezTo>
                    <a:pt x="4894" y="4477"/>
                    <a:pt x="4894" y="4489"/>
                    <a:pt x="4894" y="4512"/>
                  </a:cubicBezTo>
                  <a:cubicBezTo>
                    <a:pt x="4155" y="4108"/>
                    <a:pt x="3393" y="3750"/>
                    <a:pt x="2679" y="3441"/>
                  </a:cubicBezTo>
                  <a:cubicBezTo>
                    <a:pt x="2703" y="3191"/>
                    <a:pt x="2727" y="2941"/>
                    <a:pt x="2762" y="2703"/>
                  </a:cubicBezTo>
                  <a:close/>
                  <a:moveTo>
                    <a:pt x="5917" y="5132"/>
                  </a:moveTo>
                  <a:lnTo>
                    <a:pt x="5917" y="5132"/>
                  </a:lnTo>
                  <a:cubicBezTo>
                    <a:pt x="6453" y="5310"/>
                    <a:pt x="6941" y="5596"/>
                    <a:pt x="7108" y="6060"/>
                  </a:cubicBezTo>
                  <a:cubicBezTo>
                    <a:pt x="6739" y="5715"/>
                    <a:pt x="6346" y="5405"/>
                    <a:pt x="5917" y="5132"/>
                  </a:cubicBezTo>
                  <a:close/>
                  <a:moveTo>
                    <a:pt x="583" y="6120"/>
                  </a:moveTo>
                  <a:cubicBezTo>
                    <a:pt x="834" y="6406"/>
                    <a:pt x="1095" y="6679"/>
                    <a:pt x="1381" y="6918"/>
                  </a:cubicBezTo>
                  <a:cubicBezTo>
                    <a:pt x="1703" y="7203"/>
                    <a:pt x="2131" y="7584"/>
                    <a:pt x="2560" y="7751"/>
                  </a:cubicBezTo>
                  <a:cubicBezTo>
                    <a:pt x="2131" y="7620"/>
                    <a:pt x="1726" y="7453"/>
                    <a:pt x="1345" y="7239"/>
                  </a:cubicBezTo>
                  <a:cubicBezTo>
                    <a:pt x="1000" y="7049"/>
                    <a:pt x="607" y="6727"/>
                    <a:pt x="560" y="6310"/>
                  </a:cubicBezTo>
                  <a:cubicBezTo>
                    <a:pt x="560" y="6251"/>
                    <a:pt x="572" y="6179"/>
                    <a:pt x="583" y="6120"/>
                  </a:cubicBezTo>
                  <a:close/>
                  <a:moveTo>
                    <a:pt x="2679" y="3631"/>
                  </a:moveTo>
                  <a:cubicBezTo>
                    <a:pt x="3441" y="4001"/>
                    <a:pt x="4179" y="4417"/>
                    <a:pt x="4894" y="4858"/>
                  </a:cubicBezTo>
                  <a:cubicBezTo>
                    <a:pt x="5691" y="5358"/>
                    <a:pt x="6382" y="6001"/>
                    <a:pt x="7191" y="6465"/>
                  </a:cubicBezTo>
                  <a:cubicBezTo>
                    <a:pt x="7180" y="6679"/>
                    <a:pt x="7132" y="6894"/>
                    <a:pt x="7037" y="7096"/>
                  </a:cubicBezTo>
                  <a:cubicBezTo>
                    <a:pt x="6870" y="7465"/>
                    <a:pt x="6525" y="7691"/>
                    <a:pt x="6108" y="7811"/>
                  </a:cubicBezTo>
                  <a:cubicBezTo>
                    <a:pt x="6179" y="7751"/>
                    <a:pt x="6191" y="7644"/>
                    <a:pt x="6120" y="7584"/>
                  </a:cubicBezTo>
                  <a:cubicBezTo>
                    <a:pt x="4989" y="6620"/>
                    <a:pt x="3822" y="5584"/>
                    <a:pt x="2465" y="4953"/>
                  </a:cubicBezTo>
                  <a:lnTo>
                    <a:pt x="2465" y="4953"/>
                  </a:lnTo>
                  <a:cubicBezTo>
                    <a:pt x="2482" y="4957"/>
                    <a:pt x="2499" y="4959"/>
                    <a:pt x="2516" y="4959"/>
                  </a:cubicBezTo>
                  <a:cubicBezTo>
                    <a:pt x="2649" y="4959"/>
                    <a:pt x="2758" y="4840"/>
                    <a:pt x="2727" y="4703"/>
                  </a:cubicBezTo>
                  <a:cubicBezTo>
                    <a:pt x="2715" y="4584"/>
                    <a:pt x="2703" y="4453"/>
                    <a:pt x="2691" y="4334"/>
                  </a:cubicBezTo>
                  <a:lnTo>
                    <a:pt x="2691" y="4334"/>
                  </a:lnTo>
                  <a:cubicBezTo>
                    <a:pt x="3370" y="4774"/>
                    <a:pt x="4024" y="5274"/>
                    <a:pt x="4703" y="5727"/>
                  </a:cubicBezTo>
                  <a:cubicBezTo>
                    <a:pt x="5120" y="6025"/>
                    <a:pt x="5536" y="6310"/>
                    <a:pt x="5953" y="6608"/>
                  </a:cubicBezTo>
                  <a:cubicBezTo>
                    <a:pt x="6239" y="6798"/>
                    <a:pt x="6537" y="7096"/>
                    <a:pt x="6858" y="7203"/>
                  </a:cubicBezTo>
                  <a:cubicBezTo>
                    <a:pt x="6869" y="7205"/>
                    <a:pt x="6879" y="7206"/>
                    <a:pt x="6889" y="7206"/>
                  </a:cubicBezTo>
                  <a:cubicBezTo>
                    <a:pt x="6991" y="7206"/>
                    <a:pt x="7056" y="7100"/>
                    <a:pt x="7013" y="7013"/>
                  </a:cubicBezTo>
                  <a:cubicBezTo>
                    <a:pt x="6572" y="6370"/>
                    <a:pt x="5489" y="5894"/>
                    <a:pt x="4858" y="5477"/>
                  </a:cubicBezTo>
                  <a:cubicBezTo>
                    <a:pt x="4155" y="5013"/>
                    <a:pt x="3453" y="4536"/>
                    <a:pt x="2679" y="4203"/>
                  </a:cubicBezTo>
                  <a:cubicBezTo>
                    <a:pt x="2679" y="4012"/>
                    <a:pt x="2667" y="3822"/>
                    <a:pt x="2679" y="3631"/>
                  </a:cubicBezTo>
                  <a:close/>
                  <a:moveTo>
                    <a:pt x="2250" y="5024"/>
                  </a:moveTo>
                  <a:cubicBezTo>
                    <a:pt x="3620" y="5775"/>
                    <a:pt x="4715" y="6822"/>
                    <a:pt x="5894" y="7822"/>
                  </a:cubicBezTo>
                  <a:cubicBezTo>
                    <a:pt x="5917" y="7834"/>
                    <a:pt x="5941" y="7846"/>
                    <a:pt x="5965" y="7846"/>
                  </a:cubicBezTo>
                  <a:cubicBezTo>
                    <a:pt x="5787" y="7894"/>
                    <a:pt x="5608" y="7930"/>
                    <a:pt x="5417" y="7941"/>
                  </a:cubicBezTo>
                  <a:cubicBezTo>
                    <a:pt x="5406" y="7918"/>
                    <a:pt x="5394" y="7894"/>
                    <a:pt x="5382" y="7882"/>
                  </a:cubicBezTo>
                  <a:cubicBezTo>
                    <a:pt x="4894" y="7453"/>
                    <a:pt x="4298" y="7132"/>
                    <a:pt x="3774" y="6751"/>
                  </a:cubicBezTo>
                  <a:cubicBezTo>
                    <a:pt x="3108" y="6251"/>
                    <a:pt x="2477" y="5715"/>
                    <a:pt x="1846" y="5191"/>
                  </a:cubicBezTo>
                  <a:cubicBezTo>
                    <a:pt x="2000" y="5132"/>
                    <a:pt x="2143" y="5072"/>
                    <a:pt x="2227" y="5036"/>
                  </a:cubicBezTo>
                  <a:lnTo>
                    <a:pt x="2250" y="5024"/>
                  </a:lnTo>
                  <a:close/>
                  <a:moveTo>
                    <a:pt x="1679" y="5263"/>
                  </a:moveTo>
                  <a:cubicBezTo>
                    <a:pt x="2286" y="5858"/>
                    <a:pt x="2941" y="6429"/>
                    <a:pt x="3608" y="6953"/>
                  </a:cubicBezTo>
                  <a:cubicBezTo>
                    <a:pt x="4048" y="7310"/>
                    <a:pt x="4501" y="7703"/>
                    <a:pt x="5013" y="7965"/>
                  </a:cubicBezTo>
                  <a:cubicBezTo>
                    <a:pt x="4739" y="7977"/>
                    <a:pt x="4477" y="7977"/>
                    <a:pt x="4263" y="7977"/>
                  </a:cubicBezTo>
                  <a:lnTo>
                    <a:pt x="4108" y="7977"/>
                  </a:lnTo>
                  <a:cubicBezTo>
                    <a:pt x="4167" y="7941"/>
                    <a:pt x="4191" y="7846"/>
                    <a:pt x="4132" y="7799"/>
                  </a:cubicBezTo>
                  <a:cubicBezTo>
                    <a:pt x="3798" y="7453"/>
                    <a:pt x="3298" y="7227"/>
                    <a:pt x="2917" y="6953"/>
                  </a:cubicBezTo>
                  <a:cubicBezTo>
                    <a:pt x="2334" y="6525"/>
                    <a:pt x="1786" y="6084"/>
                    <a:pt x="1250" y="5596"/>
                  </a:cubicBezTo>
                  <a:cubicBezTo>
                    <a:pt x="1236" y="5584"/>
                    <a:pt x="1220" y="5579"/>
                    <a:pt x="1205" y="5579"/>
                  </a:cubicBezTo>
                  <a:cubicBezTo>
                    <a:pt x="1146" y="5579"/>
                    <a:pt x="1096" y="5656"/>
                    <a:pt x="1143" y="5703"/>
                  </a:cubicBezTo>
                  <a:cubicBezTo>
                    <a:pt x="1596" y="6191"/>
                    <a:pt x="2084" y="6644"/>
                    <a:pt x="2596" y="7049"/>
                  </a:cubicBezTo>
                  <a:cubicBezTo>
                    <a:pt x="2989" y="7370"/>
                    <a:pt x="3477" y="7834"/>
                    <a:pt x="3965" y="7977"/>
                  </a:cubicBezTo>
                  <a:cubicBezTo>
                    <a:pt x="3572" y="7953"/>
                    <a:pt x="3168" y="7894"/>
                    <a:pt x="2776" y="7799"/>
                  </a:cubicBezTo>
                  <a:lnTo>
                    <a:pt x="2776" y="7799"/>
                  </a:lnTo>
                  <a:cubicBezTo>
                    <a:pt x="2784" y="7801"/>
                    <a:pt x="2792" y="7802"/>
                    <a:pt x="2800" y="7802"/>
                  </a:cubicBezTo>
                  <a:cubicBezTo>
                    <a:pt x="2887" y="7802"/>
                    <a:pt x="2968" y="7696"/>
                    <a:pt x="2881" y="7620"/>
                  </a:cubicBezTo>
                  <a:cubicBezTo>
                    <a:pt x="2560" y="7346"/>
                    <a:pt x="2119" y="7179"/>
                    <a:pt x="1762" y="6941"/>
                  </a:cubicBezTo>
                  <a:cubicBezTo>
                    <a:pt x="1357" y="6656"/>
                    <a:pt x="988" y="6334"/>
                    <a:pt x="655" y="5965"/>
                  </a:cubicBezTo>
                  <a:cubicBezTo>
                    <a:pt x="845" y="5667"/>
                    <a:pt x="1286" y="5429"/>
                    <a:pt x="1679" y="5263"/>
                  </a:cubicBezTo>
                  <a:close/>
                  <a:moveTo>
                    <a:pt x="2799" y="2"/>
                  </a:moveTo>
                  <a:cubicBezTo>
                    <a:pt x="2226" y="2"/>
                    <a:pt x="1660" y="81"/>
                    <a:pt x="1357" y="429"/>
                  </a:cubicBezTo>
                  <a:cubicBezTo>
                    <a:pt x="643" y="1226"/>
                    <a:pt x="1596" y="1869"/>
                    <a:pt x="2346" y="2048"/>
                  </a:cubicBezTo>
                  <a:cubicBezTo>
                    <a:pt x="2155" y="2929"/>
                    <a:pt x="2143" y="3834"/>
                    <a:pt x="2322" y="4727"/>
                  </a:cubicBezTo>
                  <a:cubicBezTo>
                    <a:pt x="2286" y="4683"/>
                    <a:pt x="2238" y="4658"/>
                    <a:pt x="2186" y="4658"/>
                  </a:cubicBezTo>
                  <a:cubicBezTo>
                    <a:pt x="2168" y="4658"/>
                    <a:pt x="2150" y="4661"/>
                    <a:pt x="2131" y="4667"/>
                  </a:cubicBezTo>
                  <a:cubicBezTo>
                    <a:pt x="1536" y="4822"/>
                    <a:pt x="750" y="5120"/>
                    <a:pt x="345" y="5596"/>
                  </a:cubicBezTo>
                  <a:cubicBezTo>
                    <a:pt x="335" y="5592"/>
                    <a:pt x="324" y="5590"/>
                    <a:pt x="313" y="5590"/>
                  </a:cubicBezTo>
                  <a:cubicBezTo>
                    <a:pt x="264" y="5590"/>
                    <a:pt x="221" y="5630"/>
                    <a:pt x="250" y="5679"/>
                  </a:cubicBezTo>
                  <a:lnTo>
                    <a:pt x="262" y="5703"/>
                  </a:lnTo>
                  <a:cubicBezTo>
                    <a:pt x="24" y="6036"/>
                    <a:pt x="0" y="6477"/>
                    <a:pt x="202" y="6834"/>
                  </a:cubicBezTo>
                  <a:cubicBezTo>
                    <a:pt x="774" y="8072"/>
                    <a:pt x="2881" y="8418"/>
                    <a:pt x="4048" y="8477"/>
                  </a:cubicBezTo>
                  <a:cubicBezTo>
                    <a:pt x="4198" y="8485"/>
                    <a:pt x="4365" y="8491"/>
                    <a:pt x="4543" y="8491"/>
                  </a:cubicBezTo>
                  <a:cubicBezTo>
                    <a:pt x="5682" y="8491"/>
                    <a:pt x="7265" y="8268"/>
                    <a:pt x="7584" y="7084"/>
                  </a:cubicBezTo>
                  <a:cubicBezTo>
                    <a:pt x="8025" y="5405"/>
                    <a:pt x="6703" y="4703"/>
                    <a:pt x="5263" y="4417"/>
                  </a:cubicBezTo>
                  <a:lnTo>
                    <a:pt x="5263" y="4417"/>
                  </a:lnTo>
                  <a:lnTo>
                    <a:pt x="5275" y="4429"/>
                  </a:lnTo>
                  <a:lnTo>
                    <a:pt x="5203" y="4429"/>
                  </a:lnTo>
                  <a:cubicBezTo>
                    <a:pt x="5406" y="3977"/>
                    <a:pt x="5441" y="3429"/>
                    <a:pt x="5489" y="2941"/>
                  </a:cubicBezTo>
                  <a:cubicBezTo>
                    <a:pt x="5536" y="2691"/>
                    <a:pt x="5548" y="2429"/>
                    <a:pt x="5536" y="2179"/>
                  </a:cubicBezTo>
                  <a:cubicBezTo>
                    <a:pt x="6156" y="2179"/>
                    <a:pt x="7549" y="1857"/>
                    <a:pt x="6989" y="953"/>
                  </a:cubicBezTo>
                  <a:cubicBezTo>
                    <a:pt x="6406" y="0"/>
                    <a:pt x="5108" y="71"/>
                    <a:pt x="4120" y="60"/>
                  </a:cubicBezTo>
                  <a:cubicBezTo>
                    <a:pt x="3780" y="60"/>
                    <a:pt x="3287" y="2"/>
                    <a:pt x="2799" y="2"/>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620;p24">
              <a:extLst>
                <a:ext uri="{FF2B5EF4-FFF2-40B4-BE49-F238E27FC236}">
                  <a16:creationId xmlns:a16="http://schemas.microsoft.com/office/drawing/2014/main" id="{C9EB47AA-EF2E-1CAE-6678-356CC3126785}"/>
                </a:ext>
              </a:extLst>
            </p:cNvPr>
            <p:cNvSpPr/>
            <p:nvPr/>
          </p:nvSpPr>
          <p:spPr>
            <a:xfrm>
              <a:off x="2640539" y="2133234"/>
              <a:ext cx="51314" cy="96097"/>
            </a:xfrm>
            <a:custGeom>
              <a:avLst/>
              <a:gdLst/>
              <a:ahLst/>
              <a:cxnLst/>
              <a:rect l="l" t="t" r="r" b="b"/>
              <a:pathLst>
                <a:path w="2501" h="4742" extrusionOk="0">
                  <a:moveTo>
                    <a:pt x="1404" y="488"/>
                  </a:moveTo>
                  <a:cubicBezTo>
                    <a:pt x="1584" y="488"/>
                    <a:pt x="1764" y="500"/>
                    <a:pt x="1941" y="524"/>
                  </a:cubicBezTo>
                  <a:cubicBezTo>
                    <a:pt x="1727" y="1608"/>
                    <a:pt x="1465" y="2679"/>
                    <a:pt x="1143" y="3751"/>
                  </a:cubicBezTo>
                  <a:lnTo>
                    <a:pt x="1143" y="3739"/>
                  </a:lnTo>
                  <a:cubicBezTo>
                    <a:pt x="1012" y="3298"/>
                    <a:pt x="905" y="2822"/>
                    <a:pt x="810" y="2370"/>
                  </a:cubicBezTo>
                  <a:cubicBezTo>
                    <a:pt x="715" y="1917"/>
                    <a:pt x="643" y="1477"/>
                    <a:pt x="584" y="1024"/>
                  </a:cubicBezTo>
                  <a:cubicBezTo>
                    <a:pt x="572" y="881"/>
                    <a:pt x="608" y="715"/>
                    <a:pt x="584" y="572"/>
                  </a:cubicBezTo>
                  <a:lnTo>
                    <a:pt x="608" y="572"/>
                  </a:lnTo>
                  <a:cubicBezTo>
                    <a:pt x="871" y="515"/>
                    <a:pt x="1138" y="488"/>
                    <a:pt x="1404" y="488"/>
                  </a:cubicBezTo>
                  <a:close/>
                  <a:moveTo>
                    <a:pt x="1491" y="1"/>
                  </a:moveTo>
                  <a:cubicBezTo>
                    <a:pt x="1156" y="1"/>
                    <a:pt x="822" y="43"/>
                    <a:pt x="477" y="96"/>
                  </a:cubicBezTo>
                  <a:cubicBezTo>
                    <a:pt x="322" y="119"/>
                    <a:pt x="250" y="274"/>
                    <a:pt x="322" y="405"/>
                  </a:cubicBezTo>
                  <a:cubicBezTo>
                    <a:pt x="0" y="667"/>
                    <a:pt x="227" y="1596"/>
                    <a:pt x="274" y="1917"/>
                  </a:cubicBezTo>
                  <a:cubicBezTo>
                    <a:pt x="298" y="2060"/>
                    <a:pt x="322" y="2215"/>
                    <a:pt x="346" y="2370"/>
                  </a:cubicBezTo>
                  <a:cubicBezTo>
                    <a:pt x="465" y="3132"/>
                    <a:pt x="655" y="3858"/>
                    <a:pt x="929" y="4572"/>
                  </a:cubicBezTo>
                  <a:cubicBezTo>
                    <a:pt x="965" y="4685"/>
                    <a:pt x="1063" y="4742"/>
                    <a:pt x="1161" y="4742"/>
                  </a:cubicBezTo>
                  <a:cubicBezTo>
                    <a:pt x="1260" y="4742"/>
                    <a:pt x="1358" y="4685"/>
                    <a:pt x="1393" y="4572"/>
                  </a:cubicBezTo>
                  <a:cubicBezTo>
                    <a:pt x="1834" y="3203"/>
                    <a:pt x="2191" y="1798"/>
                    <a:pt x="2465" y="393"/>
                  </a:cubicBezTo>
                  <a:cubicBezTo>
                    <a:pt x="2501" y="262"/>
                    <a:pt x="2417" y="131"/>
                    <a:pt x="2298" y="96"/>
                  </a:cubicBezTo>
                  <a:cubicBezTo>
                    <a:pt x="2024" y="27"/>
                    <a:pt x="1757" y="1"/>
                    <a:pt x="149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 name="Google Shape;258;p17">
            <a:extLst>
              <a:ext uri="{FF2B5EF4-FFF2-40B4-BE49-F238E27FC236}">
                <a16:creationId xmlns:a16="http://schemas.microsoft.com/office/drawing/2014/main" id="{B36B4461-35BF-EB5A-5773-164CA32BD1BB}"/>
              </a:ext>
            </a:extLst>
          </p:cNvPr>
          <p:cNvSpPr txBox="1"/>
          <p:nvPr/>
        </p:nvSpPr>
        <p:spPr>
          <a:xfrm rot="1705295">
            <a:off x="8687112" y="681935"/>
            <a:ext cx="3679966" cy="1139574"/>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1800"/>
              <a:buFont typeface="Special Elite"/>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Q: Indicate </a:t>
            </a:r>
            <a:r>
              <a:rPr lang="en-MY" sz="18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whether the given picture corresponds to an </a:t>
            </a:r>
            <a:r>
              <a:rPr lang="en-MY" sz="18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Outreach Program </a:t>
            </a:r>
            <a:r>
              <a:rPr lang="en-MY" sz="18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OR </a:t>
            </a:r>
            <a:r>
              <a:rPr lang="en-MY" sz="18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Community Service</a:t>
            </a:r>
            <a:r>
              <a:rPr lang="en-MY" sz="1800" dirty="0">
                <a:solidFill>
                  <a:srgbClr val="0D0D0D"/>
                </a:solidFill>
                <a:latin typeface="Calibri" panose="020F0502020204030204" pitchFamily="34" charset="0"/>
                <a:ea typeface="Calibri" panose="020F0502020204030204" pitchFamily="34" charset="0"/>
                <a:cs typeface="Calibri" panose="020F0502020204030204" pitchFamily="34" charset="0"/>
              </a:rPr>
              <a:t>?</a:t>
            </a:r>
            <a:endParaRPr kumimoji="0"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 name="Slide Number Placeholder 6">
            <a:extLst>
              <a:ext uri="{FF2B5EF4-FFF2-40B4-BE49-F238E27FC236}">
                <a16:creationId xmlns:a16="http://schemas.microsoft.com/office/drawing/2014/main" id="{BFDAFA6B-5816-C9C2-7977-A5AD9D8BC225}"/>
              </a:ext>
            </a:extLst>
          </p:cNvPr>
          <p:cNvSpPr>
            <a:spLocks noGrp="1"/>
          </p:cNvSpPr>
          <p:nvPr>
            <p:ph type="sldNum" sz="quarter" idx="16"/>
          </p:nvPr>
        </p:nvSpPr>
        <p:spPr/>
        <p:txBody>
          <a:bodyPr/>
          <a:lstStyle/>
          <a:p>
            <a:fld id="{294A09A9-5501-47C1-A89A-A340965A2BE2}" type="slidenum">
              <a:rPr lang="en-US" smtClean="0"/>
              <a:pPr/>
              <a:t>29</a:t>
            </a:fld>
            <a:endParaRPr lang="en-US" dirty="0">
              <a:latin typeface="+mn-lt"/>
            </a:endParaRPr>
          </a:p>
        </p:txBody>
      </p:sp>
      <p:pic>
        <p:nvPicPr>
          <p:cNvPr id="9" name="Picture 8">
            <a:extLst>
              <a:ext uri="{FF2B5EF4-FFF2-40B4-BE49-F238E27FC236}">
                <a16:creationId xmlns:a16="http://schemas.microsoft.com/office/drawing/2014/main" id="{5A6DBDE9-72DA-C7FE-8E18-9E15F8DAD1C4}"/>
              </a:ext>
            </a:extLst>
          </p:cNvPr>
          <p:cNvPicPr>
            <a:picLocks noChangeAspect="1"/>
          </p:cNvPicPr>
          <p:nvPr/>
        </p:nvPicPr>
        <p:blipFill>
          <a:blip r:embed="rId2"/>
          <a:stretch>
            <a:fillRect/>
          </a:stretch>
        </p:blipFill>
        <p:spPr>
          <a:xfrm>
            <a:off x="349816" y="1530928"/>
            <a:ext cx="5696439" cy="36391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F5C3B9F6-6AEE-1DF1-495E-05E92E82184F}"/>
              </a:ext>
            </a:extLst>
          </p:cNvPr>
          <p:cNvPicPr>
            <a:picLocks noChangeAspect="1"/>
          </p:cNvPicPr>
          <p:nvPr/>
        </p:nvPicPr>
        <p:blipFill>
          <a:blip r:embed="rId3"/>
          <a:stretch>
            <a:fillRect/>
          </a:stretch>
        </p:blipFill>
        <p:spPr>
          <a:xfrm>
            <a:off x="6231155" y="2825327"/>
            <a:ext cx="5611029" cy="35068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885DD916-828B-B625-93BD-F81CB559D3FD}"/>
              </a:ext>
            </a:extLst>
          </p:cNvPr>
          <p:cNvPicPr>
            <a:picLocks noChangeAspect="1"/>
          </p:cNvPicPr>
          <p:nvPr/>
        </p:nvPicPr>
        <p:blipFill>
          <a:blip r:embed="rId4"/>
          <a:stretch>
            <a:fillRect/>
          </a:stretch>
        </p:blipFill>
        <p:spPr>
          <a:xfrm>
            <a:off x="-19637" y="1076633"/>
            <a:ext cx="914479" cy="1213209"/>
          </a:xfrm>
          <a:prstGeom prst="rect">
            <a:avLst/>
          </a:prstGeom>
        </p:spPr>
      </p:pic>
      <p:pic>
        <p:nvPicPr>
          <p:cNvPr id="14" name="Picture 13">
            <a:extLst>
              <a:ext uri="{FF2B5EF4-FFF2-40B4-BE49-F238E27FC236}">
                <a16:creationId xmlns:a16="http://schemas.microsoft.com/office/drawing/2014/main" id="{D6F64302-B2E7-7F82-6C86-D1B12B9A7DC1}"/>
              </a:ext>
            </a:extLst>
          </p:cNvPr>
          <p:cNvPicPr>
            <a:picLocks noChangeAspect="1"/>
          </p:cNvPicPr>
          <p:nvPr/>
        </p:nvPicPr>
        <p:blipFill>
          <a:blip r:embed="rId5"/>
          <a:stretch>
            <a:fillRect/>
          </a:stretch>
        </p:blipFill>
        <p:spPr>
          <a:xfrm>
            <a:off x="11161687" y="2230122"/>
            <a:ext cx="1030313" cy="1213209"/>
          </a:xfrm>
          <a:prstGeom prst="rect">
            <a:avLst/>
          </a:prstGeom>
        </p:spPr>
      </p:pic>
      <p:sp>
        <p:nvSpPr>
          <p:cNvPr id="15" name="Google Shape;5539;p63">
            <a:extLst>
              <a:ext uri="{FF2B5EF4-FFF2-40B4-BE49-F238E27FC236}">
                <a16:creationId xmlns:a16="http://schemas.microsoft.com/office/drawing/2014/main" id="{F7668422-C557-051B-857B-CB184914B488}"/>
              </a:ext>
            </a:extLst>
          </p:cNvPr>
          <p:cNvSpPr/>
          <p:nvPr/>
        </p:nvSpPr>
        <p:spPr>
          <a:xfrm>
            <a:off x="3838653" y="248221"/>
            <a:ext cx="4848220" cy="544456"/>
          </a:xfrm>
          <a:custGeom>
            <a:avLst/>
            <a:gdLst/>
            <a:ahLst/>
            <a:cxnLst/>
            <a:rect l="l" t="t" r="r" b="b"/>
            <a:pathLst>
              <a:path w="80686" h="51779" extrusionOk="0">
                <a:moveTo>
                  <a:pt x="48272" y="0"/>
                </a:moveTo>
                <a:lnTo>
                  <a:pt x="45573" y="37"/>
                </a:lnTo>
                <a:lnTo>
                  <a:pt x="42873" y="94"/>
                </a:lnTo>
                <a:lnTo>
                  <a:pt x="40174" y="169"/>
                </a:lnTo>
                <a:lnTo>
                  <a:pt x="36537" y="281"/>
                </a:lnTo>
                <a:lnTo>
                  <a:pt x="32919" y="356"/>
                </a:lnTo>
                <a:lnTo>
                  <a:pt x="25664" y="506"/>
                </a:lnTo>
                <a:lnTo>
                  <a:pt x="11173" y="712"/>
                </a:lnTo>
                <a:lnTo>
                  <a:pt x="10611" y="731"/>
                </a:lnTo>
                <a:lnTo>
                  <a:pt x="10048" y="769"/>
                </a:lnTo>
                <a:lnTo>
                  <a:pt x="9467" y="825"/>
                </a:lnTo>
                <a:lnTo>
                  <a:pt x="8905" y="900"/>
                </a:lnTo>
                <a:lnTo>
                  <a:pt x="8361" y="994"/>
                </a:lnTo>
                <a:lnTo>
                  <a:pt x="7799" y="1106"/>
                </a:lnTo>
                <a:lnTo>
                  <a:pt x="7255" y="1256"/>
                </a:lnTo>
                <a:lnTo>
                  <a:pt x="6711" y="1406"/>
                </a:lnTo>
                <a:lnTo>
                  <a:pt x="6186" y="1593"/>
                </a:lnTo>
                <a:lnTo>
                  <a:pt x="5680" y="1818"/>
                </a:lnTo>
                <a:lnTo>
                  <a:pt x="5193" y="2062"/>
                </a:lnTo>
                <a:lnTo>
                  <a:pt x="4705" y="2343"/>
                </a:lnTo>
                <a:lnTo>
                  <a:pt x="4255" y="2643"/>
                </a:lnTo>
                <a:lnTo>
                  <a:pt x="3824" y="2981"/>
                </a:lnTo>
                <a:lnTo>
                  <a:pt x="3431" y="3356"/>
                </a:lnTo>
                <a:lnTo>
                  <a:pt x="3224" y="3562"/>
                </a:lnTo>
                <a:lnTo>
                  <a:pt x="3037" y="3768"/>
                </a:lnTo>
                <a:lnTo>
                  <a:pt x="2831" y="4031"/>
                </a:lnTo>
                <a:lnTo>
                  <a:pt x="2625" y="4312"/>
                </a:lnTo>
                <a:lnTo>
                  <a:pt x="2437" y="4593"/>
                </a:lnTo>
                <a:lnTo>
                  <a:pt x="2250" y="4893"/>
                </a:lnTo>
                <a:lnTo>
                  <a:pt x="2100" y="5193"/>
                </a:lnTo>
                <a:lnTo>
                  <a:pt x="1950" y="5493"/>
                </a:lnTo>
                <a:lnTo>
                  <a:pt x="1800" y="5811"/>
                </a:lnTo>
                <a:lnTo>
                  <a:pt x="1668" y="6130"/>
                </a:lnTo>
                <a:lnTo>
                  <a:pt x="1425" y="6786"/>
                </a:lnTo>
                <a:lnTo>
                  <a:pt x="1237" y="7461"/>
                </a:lnTo>
                <a:lnTo>
                  <a:pt x="1069" y="8136"/>
                </a:lnTo>
                <a:lnTo>
                  <a:pt x="919" y="8811"/>
                </a:lnTo>
                <a:lnTo>
                  <a:pt x="844" y="9167"/>
                </a:lnTo>
                <a:lnTo>
                  <a:pt x="619" y="10423"/>
                </a:lnTo>
                <a:lnTo>
                  <a:pt x="450" y="11698"/>
                </a:lnTo>
                <a:lnTo>
                  <a:pt x="300" y="12973"/>
                </a:lnTo>
                <a:lnTo>
                  <a:pt x="187" y="14247"/>
                </a:lnTo>
                <a:lnTo>
                  <a:pt x="112" y="15522"/>
                </a:lnTo>
                <a:lnTo>
                  <a:pt x="56" y="16816"/>
                </a:lnTo>
                <a:lnTo>
                  <a:pt x="19" y="18091"/>
                </a:lnTo>
                <a:lnTo>
                  <a:pt x="0" y="19384"/>
                </a:lnTo>
                <a:lnTo>
                  <a:pt x="0" y="20678"/>
                </a:lnTo>
                <a:lnTo>
                  <a:pt x="19" y="21971"/>
                </a:lnTo>
                <a:lnTo>
                  <a:pt x="56" y="24558"/>
                </a:lnTo>
                <a:lnTo>
                  <a:pt x="75" y="27126"/>
                </a:lnTo>
                <a:lnTo>
                  <a:pt x="94" y="28420"/>
                </a:lnTo>
                <a:lnTo>
                  <a:pt x="75" y="29713"/>
                </a:lnTo>
                <a:lnTo>
                  <a:pt x="37" y="31907"/>
                </a:lnTo>
                <a:lnTo>
                  <a:pt x="19" y="33032"/>
                </a:lnTo>
                <a:lnTo>
                  <a:pt x="19" y="34156"/>
                </a:lnTo>
                <a:lnTo>
                  <a:pt x="19" y="35300"/>
                </a:lnTo>
                <a:lnTo>
                  <a:pt x="56" y="36443"/>
                </a:lnTo>
                <a:lnTo>
                  <a:pt x="112" y="37568"/>
                </a:lnTo>
                <a:lnTo>
                  <a:pt x="206" y="38712"/>
                </a:lnTo>
                <a:lnTo>
                  <a:pt x="281" y="39274"/>
                </a:lnTo>
                <a:lnTo>
                  <a:pt x="356" y="39837"/>
                </a:lnTo>
                <a:lnTo>
                  <a:pt x="450" y="40399"/>
                </a:lnTo>
                <a:lnTo>
                  <a:pt x="544" y="40943"/>
                </a:lnTo>
                <a:lnTo>
                  <a:pt x="656" y="41486"/>
                </a:lnTo>
                <a:lnTo>
                  <a:pt x="787" y="42030"/>
                </a:lnTo>
                <a:lnTo>
                  <a:pt x="937" y="42574"/>
                </a:lnTo>
                <a:lnTo>
                  <a:pt x="1106" y="43099"/>
                </a:lnTo>
                <a:lnTo>
                  <a:pt x="1275" y="43623"/>
                </a:lnTo>
                <a:lnTo>
                  <a:pt x="1481" y="44148"/>
                </a:lnTo>
                <a:lnTo>
                  <a:pt x="1706" y="44655"/>
                </a:lnTo>
                <a:lnTo>
                  <a:pt x="1931" y="45161"/>
                </a:lnTo>
                <a:lnTo>
                  <a:pt x="2193" y="45648"/>
                </a:lnTo>
                <a:lnTo>
                  <a:pt x="2475" y="46135"/>
                </a:lnTo>
                <a:lnTo>
                  <a:pt x="2774" y="46604"/>
                </a:lnTo>
                <a:lnTo>
                  <a:pt x="3112" y="47073"/>
                </a:lnTo>
                <a:lnTo>
                  <a:pt x="3524" y="47598"/>
                </a:lnTo>
                <a:lnTo>
                  <a:pt x="3974" y="48104"/>
                </a:lnTo>
                <a:lnTo>
                  <a:pt x="4424" y="48554"/>
                </a:lnTo>
                <a:lnTo>
                  <a:pt x="4912" y="48966"/>
                </a:lnTo>
                <a:lnTo>
                  <a:pt x="5399" y="49360"/>
                </a:lnTo>
                <a:lnTo>
                  <a:pt x="5905" y="49697"/>
                </a:lnTo>
                <a:lnTo>
                  <a:pt x="6430" y="50016"/>
                </a:lnTo>
                <a:lnTo>
                  <a:pt x="6974" y="50297"/>
                </a:lnTo>
                <a:lnTo>
                  <a:pt x="7536" y="50560"/>
                </a:lnTo>
                <a:lnTo>
                  <a:pt x="8099" y="50785"/>
                </a:lnTo>
                <a:lnTo>
                  <a:pt x="8680" y="50991"/>
                </a:lnTo>
                <a:lnTo>
                  <a:pt x="9261" y="51160"/>
                </a:lnTo>
                <a:lnTo>
                  <a:pt x="9861" y="51310"/>
                </a:lnTo>
                <a:lnTo>
                  <a:pt x="10479" y="51422"/>
                </a:lnTo>
                <a:lnTo>
                  <a:pt x="11098" y="51535"/>
                </a:lnTo>
                <a:lnTo>
                  <a:pt x="11717" y="51610"/>
                </a:lnTo>
                <a:lnTo>
                  <a:pt x="12335" y="51685"/>
                </a:lnTo>
                <a:lnTo>
                  <a:pt x="12973" y="51722"/>
                </a:lnTo>
                <a:lnTo>
                  <a:pt x="13610" y="51759"/>
                </a:lnTo>
                <a:lnTo>
                  <a:pt x="14266" y="51778"/>
                </a:lnTo>
                <a:lnTo>
                  <a:pt x="15541" y="51778"/>
                </a:lnTo>
                <a:lnTo>
                  <a:pt x="16834" y="51722"/>
                </a:lnTo>
                <a:lnTo>
                  <a:pt x="18128" y="51647"/>
                </a:lnTo>
                <a:lnTo>
                  <a:pt x="19403" y="51553"/>
                </a:lnTo>
                <a:lnTo>
                  <a:pt x="21896" y="51366"/>
                </a:lnTo>
                <a:lnTo>
                  <a:pt x="23414" y="51253"/>
                </a:lnTo>
                <a:lnTo>
                  <a:pt x="24952" y="51160"/>
                </a:lnTo>
                <a:lnTo>
                  <a:pt x="26489" y="51103"/>
                </a:lnTo>
                <a:lnTo>
                  <a:pt x="28026" y="51047"/>
                </a:lnTo>
                <a:lnTo>
                  <a:pt x="29563" y="51028"/>
                </a:lnTo>
                <a:lnTo>
                  <a:pt x="31101" y="51010"/>
                </a:lnTo>
                <a:lnTo>
                  <a:pt x="32638" y="51010"/>
                </a:lnTo>
                <a:lnTo>
                  <a:pt x="34175" y="51028"/>
                </a:lnTo>
                <a:lnTo>
                  <a:pt x="37249" y="51085"/>
                </a:lnTo>
                <a:lnTo>
                  <a:pt x="40343" y="51178"/>
                </a:lnTo>
                <a:lnTo>
                  <a:pt x="43417" y="51310"/>
                </a:lnTo>
                <a:lnTo>
                  <a:pt x="46491" y="51460"/>
                </a:lnTo>
                <a:lnTo>
                  <a:pt x="49191" y="51572"/>
                </a:lnTo>
                <a:lnTo>
                  <a:pt x="51909" y="51685"/>
                </a:lnTo>
                <a:lnTo>
                  <a:pt x="53278" y="51722"/>
                </a:lnTo>
                <a:lnTo>
                  <a:pt x="54646" y="51741"/>
                </a:lnTo>
                <a:lnTo>
                  <a:pt x="55996" y="51722"/>
                </a:lnTo>
                <a:lnTo>
                  <a:pt x="57346" y="51703"/>
                </a:lnTo>
                <a:lnTo>
                  <a:pt x="58714" y="51666"/>
                </a:lnTo>
                <a:lnTo>
                  <a:pt x="60064" y="51572"/>
                </a:lnTo>
                <a:lnTo>
                  <a:pt x="61414" y="51478"/>
                </a:lnTo>
                <a:lnTo>
                  <a:pt x="62745" y="51328"/>
                </a:lnTo>
                <a:lnTo>
                  <a:pt x="64076" y="51141"/>
                </a:lnTo>
                <a:lnTo>
                  <a:pt x="65407" y="50916"/>
                </a:lnTo>
                <a:lnTo>
                  <a:pt x="66082" y="50785"/>
                </a:lnTo>
                <a:lnTo>
                  <a:pt x="66738" y="50653"/>
                </a:lnTo>
                <a:lnTo>
                  <a:pt x="67394" y="50485"/>
                </a:lnTo>
                <a:lnTo>
                  <a:pt x="68050" y="50316"/>
                </a:lnTo>
                <a:lnTo>
                  <a:pt x="68669" y="50147"/>
                </a:lnTo>
                <a:lnTo>
                  <a:pt x="69287" y="49979"/>
                </a:lnTo>
                <a:lnTo>
                  <a:pt x="69906" y="49772"/>
                </a:lnTo>
                <a:lnTo>
                  <a:pt x="70506" y="49547"/>
                </a:lnTo>
                <a:lnTo>
                  <a:pt x="71106" y="49322"/>
                </a:lnTo>
                <a:lnTo>
                  <a:pt x="71706" y="49060"/>
                </a:lnTo>
                <a:lnTo>
                  <a:pt x="72287" y="48798"/>
                </a:lnTo>
                <a:lnTo>
                  <a:pt x="72868" y="48498"/>
                </a:lnTo>
                <a:lnTo>
                  <a:pt x="73412" y="48179"/>
                </a:lnTo>
                <a:lnTo>
                  <a:pt x="73955" y="47841"/>
                </a:lnTo>
                <a:lnTo>
                  <a:pt x="74480" y="47485"/>
                </a:lnTo>
                <a:lnTo>
                  <a:pt x="74986" y="47092"/>
                </a:lnTo>
                <a:lnTo>
                  <a:pt x="75455" y="46698"/>
                </a:lnTo>
                <a:lnTo>
                  <a:pt x="75924" y="46248"/>
                </a:lnTo>
                <a:lnTo>
                  <a:pt x="76355" y="45798"/>
                </a:lnTo>
                <a:lnTo>
                  <a:pt x="76767" y="45292"/>
                </a:lnTo>
                <a:lnTo>
                  <a:pt x="77067" y="44898"/>
                </a:lnTo>
                <a:lnTo>
                  <a:pt x="77330" y="44486"/>
                </a:lnTo>
                <a:lnTo>
                  <a:pt x="77592" y="44073"/>
                </a:lnTo>
                <a:lnTo>
                  <a:pt x="77836" y="43642"/>
                </a:lnTo>
                <a:lnTo>
                  <a:pt x="78042" y="43192"/>
                </a:lnTo>
                <a:lnTo>
                  <a:pt x="78248" y="42742"/>
                </a:lnTo>
                <a:lnTo>
                  <a:pt x="78454" y="42292"/>
                </a:lnTo>
                <a:lnTo>
                  <a:pt x="78623" y="41824"/>
                </a:lnTo>
                <a:lnTo>
                  <a:pt x="78792" y="41355"/>
                </a:lnTo>
                <a:lnTo>
                  <a:pt x="78942" y="40868"/>
                </a:lnTo>
                <a:lnTo>
                  <a:pt x="79073" y="40399"/>
                </a:lnTo>
                <a:lnTo>
                  <a:pt x="79204" y="39912"/>
                </a:lnTo>
                <a:lnTo>
                  <a:pt x="79429" y="38937"/>
                </a:lnTo>
                <a:lnTo>
                  <a:pt x="79635" y="37962"/>
                </a:lnTo>
                <a:lnTo>
                  <a:pt x="79785" y="37118"/>
                </a:lnTo>
                <a:lnTo>
                  <a:pt x="79935" y="36294"/>
                </a:lnTo>
                <a:lnTo>
                  <a:pt x="80048" y="35450"/>
                </a:lnTo>
                <a:lnTo>
                  <a:pt x="80160" y="34606"/>
                </a:lnTo>
                <a:lnTo>
                  <a:pt x="80273" y="33781"/>
                </a:lnTo>
                <a:lnTo>
                  <a:pt x="80367" y="32938"/>
                </a:lnTo>
                <a:lnTo>
                  <a:pt x="80441" y="32094"/>
                </a:lnTo>
                <a:lnTo>
                  <a:pt x="80498" y="31251"/>
                </a:lnTo>
                <a:lnTo>
                  <a:pt x="80591" y="29563"/>
                </a:lnTo>
                <a:lnTo>
                  <a:pt x="80666" y="27858"/>
                </a:lnTo>
                <a:lnTo>
                  <a:pt x="80685" y="26170"/>
                </a:lnTo>
                <a:lnTo>
                  <a:pt x="80685" y="24464"/>
                </a:lnTo>
                <a:lnTo>
                  <a:pt x="80648" y="22777"/>
                </a:lnTo>
                <a:lnTo>
                  <a:pt x="80591" y="21071"/>
                </a:lnTo>
                <a:lnTo>
                  <a:pt x="80498" y="19365"/>
                </a:lnTo>
                <a:lnTo>
                  <a:pt x="80404" y="17659"/>
                </a:lnTo>
                <a:lnTo>
                  <a:pt x="80292" y="15972"/>
                </a:lnTo>
                <a:lnTo>
                  <a:pt x="80160" y="14266"/>
                </a:lnTo>
                <a:lnTo>
                  <a:pt x="79898" y="10873"/>
                </a:lnTo>
                <a:lnTo>
                  <a:pt x="79823" y="10086"/>
                </a:lnTo>
                <a:lnTo>
                  <a:pt x="79748" y="9298"/>
                </a:lnTo>
                <a:lnTo>
                  <a:pt x="79635" y="8511"/>
                </a:lnTo>
                <a:lnTo>
                  <a:pt x="79579" y="8136"/>
                </a:lnTo>
                <a:lnTo>
                  <a:pt x="79504" y="7742"/>
                </a:lnTo>
                <a:lnTo>
                  <a:pt x="79410" y="7367"/>
                </a:lnTo>
                <a:lnTo>
                  <a:pt x="79298" y="6992"/>
                </a:lnTo>
                <a:lnTo>
                  <a:pt x="79185" y="6618"/>
                </a:lnTo>
                <a:lnTo>
                  <a:pt x="79054" y="6261"/>
                </a:lnTo>
                <a:lnTo>
                  <a:pt x="78886" y="5905"/>
                </a:lnTo>
                <a:lnTo>
                  <a:pt x="78717" y="5549"/>
                </a:lnTo>
                <a:lnTo>
                  <a:pt x="78529" y="5212"/>
                </a:lnTo>
                <a:lnTo>
                  <a:pt x="78304" y="4893"/>
                </a:lnTo>
                <a:lnTo>
                  <a:pt x="78004" y="4499"/>
                </a:lnTo>
                <a:lnTo>
                  <a:pt x="77667" y="4124"/>
                </a:lnTo>
                <a:lnTo>
                  <a:pt x="77292" y="3768"/>
                </a:lnTo>
                <a:lnTo>
                  <a:pt x="76898" y="3449"/>
                </a:lnTo>
                <a:lnTo>
                  <a:pt x="76486" y="3149"/>
                </a:lnTo>
                <a:lnTo>
                  <a:pt x="76036" y="2868"/>
                </a:lnTo>
                <a:lnTo>
                  <a:pt x="75567" y="2606"/>
                </a:lnTo>
                <a:lnTo>
                  <a:pt x="75080" y="2381"/>
                </a:lnTo>
                <a:lnTo>
                  <a:pt x="74574" y="2156"/>
                </a:lnTo>
                <a:lnTo>
                  <a:pt x="74049" y="1968"/>
                </a:lnTo>
                <a:lnTo>
                  <a:pt x="73505" y="1781"/>
                </a:lnTo>
                <a:lnTo>
                  <a:pt x="72962" y="1631"/>
                </a:lnTo>
                <a:lnTo>
                  <a:pt x="72380" y="1481"/>
                </a:lnTo>
                <a:lnTo>
                  <a:pt x="71818" y="1350"/>
                </a:lnTo>
                <a:lnTo>
                  <a:pt x="71237" y="1219"/>
                </a:lnTo>
                <a:lnTo>
                  <a:pt x="70637" y="1125"/>
                </a:lnTo>
                <a:lnTo>
                  <a:pt x="70056" y="1031"/>
                </a:lnTo>
                <a:lnTo>
                  <a:pt x="69456" y="937"/>
                </a:lnTo>
                <a:lnTo>
                  <a:pt x="68256" y="806"/>
                </a:lnTo>
                <a:lnTo>
                  <a:pt x="67075" y="712"/>
                </a:lnTo>
                <a:lnTo>
                  <a:pt x="65913" y="619"/>
                </a:lnTo>
                <a:lnTo>
                  <a:pt x="63701" y="506"/>
                </a:lnTo>
                <a:lnTo>
                  <a:pt x="62689" y="450"/>
                </a:lnTo>
                <a:lnTo>
                  <a:pt x="61751" y="394"/>
                </a:lnTo>
                <a:lnTo>
                  <a:pt x="60401" y="300"/>
                </a:lnTo>
                <a:lnTo>
                  <a:pt x="59052" y="225"/>
                </a:lnTo>
                <a:lnTo>
                  <a:pt x="57702" y="150"/>
                </a:lnTo>
                <a:lnTo>
                  <a:pt x="56371" y="112"/>
                </a:lnTo>
                <a:lnTo>
                  <a:pt x="53671" y="37"/>
                </a:lnTo>
                <a:lnTo>
                  <a:pt x="50972" y="0"/>
                </a:lnTo>
                <a:close/>
              </a:path>
            </a:pathLst>
          </a:custGeom>
          <a:solidFill>
            <a:srgbClr val="FFD88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TextBox 15">
            <a:extLst>
              <a:ext uri="{FF2B5EF4-FFF2-40B4-BE49-F238E27FC236}">
                <a16:creationId xmlns:a16="http://schemas.microsoft.com/office/drawing/2014/main" id="{DD2F576E-1B40-C780-AF09-E6931F6DE3B9}"/>
              </a:ext>
            </a:extLst>
          </p:cNvPr>
          <p:cNvSpPr txBox="1"/>
          <p:nvPr/>
        </p:nvSpPr>
        <p:spPr>
          <a:xfrm>
            <a:off x="5188227" y="199059"/>
            <a:ext cx="3741979" cy="646331"/>
          </a:xfrm>
          <a:prstGeom prst="rect">
            <a:avLst/>
          </a:prstGeom>
          <a:noFill/>
        </p:spPr>
        <p:txBody>
          <a:bodyPr wrap="square">
            <a:spAutoFit/>
          </a:bodyPr>
          <a:lstStyle/>
          <a:p>
            <a:r>
              <a:rPr lang="en-MY" sz="3600" dirty="0">
                <a:latin typeface="ADLaM Display" panose="02010000000000000000" pitchFamily="2" charset="0"/>
                <a:ea typeface="ADLaM Display" panose="02010000000000000000" pitchFamily="2" charset="0"/>
                <a:cs typeface="ADLaM Display" panose="02010000000000000000" pitchFamily="2" charset="0"/>
              </a:rPr>
              <a:t>Exercise 1</a:t>
            </a:r>
          </a:p>
        </p:txBody>
      </p:sp>
    </p:spTree>
    <p:extLst>
      <p:ext uri="{BB962C8B-B14F-4D97-AF65-F5344CB8AC3E}">
        <p14:creationId xmlns:p14="http://schemas.microsoft.com/office/powerpoint/2010/main" val="479586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0AB47C2C-EA11-C986-E793-9A491368F36B}"/>
            </a:ext>
          </a:extLst>
        </p:cNvPr>
        <p:cNvGrpSpPr/>
        <p:nvPr/>
      </p:nvGrpSpPr>
      <p:grpSpPr>
        <a:xfrm>
          <a:off x="0" y="0"/>
          <a:ext cx="0" cy="0"/>
          <a:chOff x="0" y="0"/>
          <a:chExt cx="0" cy="0"/>
        </a:xfrm>
      </p:grpSpPr>
      <p:sp>
        <p:nvSpPr>
          <p:cNvPr id="108" name="Google Shape;108;p4">
            <a:extLst>
              <a:ext uri="{FF2B5EF4-FFF2-40B4-BE49-F238E27FC236}">
                <a16:creationId xmlns:a16="http://schemas.microsoft.com/office/drawing/2014/main" id="{57E275D3-90DD-4A80-880A-D47FF7BD6247}"/>
              </a:ext>
            </a:extLst>
          </p:cNvPr>
          <p:cNvSpPr txBox="1">
            <a:spLocks noGrp="1"/>
          </p:cNvSpPr>
          <p:nvPr>
            <p:ph type="body" idx="4294967295"/>
          </p:nvPr>
        </p:nvSpPr>
        <p:spPr>
          <a:xfrm>
            <a:off x="2102395" y="1386356"/>
            <a:ext cx="6460760" cy="2141074"/>
          </a:xfrm>
          <a:prstGeom prst="rect">
            <a:avLst/>
          </a:prstGeom>
          <a:noFill/>
          <a:ln>
            <a:noFill/>
          </a:ln>
        </p:spPr>
        <p:txBody>
          <a:bodyPr spcFirstLastPara="1" wrap="square" lIns="91425" tIns="45700" rIns="91425" bIns="45700" anchor="t" anchorCtr="0">
            <a:normAutofit fontScale="25000" lnSpcReduction="20000"/>
          </a:bodyPr>
          <a:lstStyle/>
          <a:p>
            <a:pPr marL="0" lvl="0" indent="0" algn="just" rtl="0">
              <a:lnSpc>
                <a:spcPct val="90000"/>
              </a:lnSpc>
              <a:spcBef>
                <a:spcPts val="0"/>
              </a:spcBef>
              <a:spcAft>
                <a:spcPts val="0"/>
              </a:spcAft>
              <a:buClr>
                <a:schemeClr val="dk1"/>
              </a:buClr>
              <a:buSzPts val="2800"/>
              <a:buNone/>
            </a:pPr>
            <a:r>
              <a:rPr lang="en-MY" sz="11200" b="0" i="0" dirty="0">
                <a:solidFill>
                  <a:srgbClr val="202124"/>
                </a:solidFill>
                <a:effectLst/>
                <a:latin typeface="Franklin Gothic Book (Body)"/>
                <a:ea typeface="Calibri" panose="020F0502020204030204" pitchFamily="34" charset="0"/>
                <a:cs typeface="Calibri" panose="020F0502020204030204" pitchFamily="34" charset="0"/>
              </a:rPr>
              <a:t>“</a:t>
            </a:r>
            <a:r>
              <a:rPr lang="en-MY" sz="11200" b="0" i="0" dirty="0">
                <a:solidFill>
                  <a:srgbClr val="040C28"/>
                </a:solidFill>
                <a:effectLst/>
                <a:latin typeface="Franklin Gothic Book (Body)"/>
                <a:ea typeface="Calibri" panose="020F0502020204030204" pitchFamily="34" charset="0"/>
                <a:cs typeface="Calibri" panose="020F0502020204030204" pitchFamily="34" charset="0"/>
              </a:rPr>
              <a:t>Outreach refers to deliberate efforts made by library institutions to connect with specific target populations or communities beyond the traditional user base or physical confines of the library. </a:t>
            </a:r>
          </a:p>
          <a:p>
            <a:pPr marL="0" lvl="0" indent="0" algn="just" rtl="0">
              <a:lnSpc>
                <a:spcPct val="90000"/>
              </a:lnSpc>
              <a:spcBef>
                <a:spcPts val="0"/>
              </a:spcBef>
              <a:spcAft>
                <a:spcPts val="0"/>
              </a:spcAft>
              <a:buClr>
                <a:schemeClr val="dk1"/>
              </a:buClr>
              <a:buSzPts val="2800"/>
              <a:buNone/>
            </a:pPr>
            <a:endParaRPr lang="en-MY" sz="11200" dirty="0">
              <a:solidFill>
                <a:srgbClr val="040C28"/>
              </a:solidFill>
              <a:latin typeface="Franklin Gothic Book (Body)"/>
              <a:ea typeface="Calibri" panose="020F0502020204030204" pitchFamily="34" charset="0"/>
              <a:cs typeface="Calibri" panose="020F0502020204030204" pitchFamily="34" charset="0"/>
            </a:endParaRPr>
          </a:p>
          <a:p>
            <a:pPr marL="0" lvl="0" indent="0" algn="just" rtl="0">
              <a:lnSpc>
                <a:spcPct val="90000"/>
              </a:lnSpc>
              <a:spcBef>
                <a:spcPts val="0"/>
              </a:spcBef>
              <a:spcAft>
                <a:spcPts val="0"/>
              </a:spcAft>
              <a:buClr>
                <a:schemeClr val="dk1"/>
              </a:buClr>
              <a:buSzPts val="2800"/>
              <a:buNone/>
            </a:pPr>
            <a:r>
              <a:rPr lang="en-MY" sz="11200" b="0" i="0" dirty="0">
                <a:solidFill>
                  <a:srgbClr val="040C28"/>
                </a:solidFill>
                <a:effectLst/>
                <a:latin typeface="Franklin Gothic Book (Body)"/>
                <a:ea typeface="Calibri" panose="020F0502020204030204" pitchFamily="34" charset="0"/>
                <a:cs typeface="Calibri" panose="020F0502020204030204" pitchFamily="34" charset="0"/>
              </a:rPr>
              <a:t>These efforts aim to extend library services, resources, and support to underserved or marginalized groups, to promote literacy, lifelong learning and information access, to strengthen partnerships with community organizations and stakeholders."</a:t>
            </a:r>
            <a:r>
              <a:rPr lang="en-MY" sz="11200" b="0" i="0" dirty="0">
                <a:solidFill>
                  <a:srgbClr val="202124"/>
                </a:solidFill>
                <a:effectLst/>
                <a:latin typeface="Franklin Gothic Book (Body)"/>
                <a:ea typeface="Calibri" panose="020F0502020204030204" pitchFamily="34" charset="0"/>
                <a:cs typeface="Calibri" panose="020F0502020204030204" pitchFamily="34" charset="0"/>
              </a:rPr>
              <a:t> </a:t>
            </a:r>
          </a:p>
          <a:p>
            <a:pPr marL="0" indent="0">
              <a:spcBef>
                <a:spcPts val="0"/>
              </a:spcBef>
              <a:buSzPts val="2800"/>
              <a:buNone/>
            </a:pPr>
            <a:r>
              <a:rPr lang="en-MY" sz="11100" i="0" dirty="0">
                <a:effectLst/>
                <a:latin typeface="Calibri" panose="020F0502020204030204" pitchFamily="34" charset="0"/>
                <a:ea typeface="Calibri" panose="020F0502020204030204" pitchFamily="34" charset="0"/>
                <a:cs typeface="Calibri" panose="020F0502020204030204" pitchFamily="34" charset="0"/>
              </a:rPr>
              <a:t>                                                  </a:t>
            </a:r>
          </a:p>
          <a:p>
            <a:pPr marL="0" indent="0">
              <a:spcBef>
                <a:spcPts val="0"/>
              </a:spcBef>
              <a:buSzPts val="2800"/>
              <a:buNone/>
            </a:pPr>
            <a:endParaRPr lang="en-MY" sz="8000" b="1" i="0" dirty="0">
              <a:solidFill>
                <a:schemeClr val="tx2">
                  <a:lumMod val="75000"/>
                </a:schemeClr>
              </a:solidFill>
              <a:effectLst/>
              <a:latin typeface="Franklin Gothic Book (Body)"/>
              <a:ea typeface="Calibri" panose="020F0502020204030204" pitchFamily="34" charset="0"/>
              <a:cs typeface="Calibri" panose="020F0502020204030204" pitchFamily="34" charset="0"/>
            </a:endParaRPr>
          </a:p>
          <a:p>
            <a:pPr marL="0" indent="0">
              <a:spcBef>
                <a:spcPts val="0"/>
              </a:spcBef>
              <a:buSzPts val="2800"/>
              <a:buNone/>
            </a:pPr>
            <a:endParaRPr lang="en-MY" sz="6400" b="1" i="0" dirty="0">
              <a:solidFill>
                <a:schemeClr val="tx2">
                  <a:lumMod val="75000"/>
                </a:schemeClr>
              </a:solidFill>
              <a:effectLst/>
              <a:ea typeface="Calibri" panose="020F0502020204030204" pitchFamily="34" charset="0"/>
              <a:cs typeface="Calibri" panose="020F0502020204030204" pitchFamily="34" charset="0"/>
            </a:endParaRPr>
          </a:p>
          <a:p>
            <a:pPr marL="0" indent="0">
              <a:spcBef>
                <a:spcPts val="0"/>
              </a:spcBef>
              <a:buSzPts val="2800"/>
              <a:buNone/>
            </a:pPr>
            <a:endParaRPr lang="en-MY" sz="6400" b="1" dirty="0">
              <a:solidFill>
                <a:schemeClr val="tx2">
                  <a:lumMod val="75000"/>
                </a:schemeClr>
              </a:solidFill>
              <a:ea typeface="Calibri" panose="020F0502020204030204" pitchFamily="34" charset="0"/>
              <a:cs typeface="Calibri" panose="020F0502020204030204" pitchFamily="34" charset="0"/>
            </a:endParaRPr>
          </a:p>
          <a:p>
            <a:pPr marL="0" indent="0">
              <a:spcBef>
                <a:spcPts val="0"/>
              </a:spcBef>
              <a:buSzPts val="2800"/>
              <a:buNone/>
            </a:pPr>
            <a:endParaRPr lang="en-MY" sz="6400" b="1" i="0" dirty="0">
              <a:solidFill>
                <a:schemeClr val="tx2">
                  <a:lumMod val="75000"/>
                </a:schemeClr>
              </a:solidFill>
              <a:effectLst/>
              <a:ea typeface="Calibri" panose="020F0502020204030204" pitchFamily="34" charset="0"/>
              <a:cs typeface="Calibri" panose="020F0502020204030204" pitchFamily="34" charset="0"/>
            </a:endParaRPr>
          </a:p>
          <a:p>
            <a:pPr marL="0" indent="0">
              <a:spcBef>
                <a:spcPts val="0"/>
              </a:spcBef>
              <a:buSzPts val="2800"/>
              <a:buNone/>
            </a:pPr>
            <a:r>
              <a:rPr lang="en-MY" sz="6400" b="1" i="0" dirty="0">
                <a:solidFill>
                  <a:schemeClr val="tx2">
                    <a:lumMod val="75000"/>
                  </a:schemeClr>
                </a:solidFill>
                <a:effectLst/>
                <a:ea typeface="Calibri" panose="020F0502020204030204" pitchFamily="34" charset="0"/>
                <a:cs typeface="Calibri" panose="020F0502020204030204" pitchFamily="34" charset="0"/>
              </a:rPr>
              <a:t>Source:</a:t>
            </a:r>
          </a:p>
          <a:p>
            <a:pPr marL="0" indent="0">
              <a:spcBef>
                <a:spcPts val="0"/>
              </a:spcBef>
              <a:buSzPts val="2800"/>
              <a:buNone/>
            </a:pPr>
            <a:r>
              <a:rPr lang="en-MY" sz="6400" b="1" i="0" dirty="0">
                <a:solidFill>
                  <a:schemeClr val="tx2">
                    <a:lumMod val="75000"/>
                  </a:schemeClr>
                </a:solidFill>
                <a:effectLst/>
                <a:ea typeface="Calibri" panose="020F0502020204030204" pitchFamily="34" charset="0"/>
                <a:cs typeface="Calibri" panose="020F0502020204030204" pitchFamily="34" charset="0"/>
              </a:rPr>
              <a:t>Glossary of Library and Information Science, The American Library Association (ALA)</a:t>
            </a:r>
            <a:endParaRPr lang="en-MY" sz="6400" dirty="0">
              <a:ea typeface="Calibri" panose="020F0502020204030204" pitchFamily="34" charset="0"/>
              <a:cs typeface="Calibri" panose="020F0502020204030204" pitchFamily="34" charset="0"/>
            </a:endParaRPr>
          </a:p>
          <a:p>
            <a:pPr marL="0" indent="0" algn="just">
              <a:spcBef>
                <a:spcPts val="0"/>
              </a:spcBef>
              <a:buSzPts val="2800"/>
              <a:buNone/>
            </a:pPr>
            <a:r>
              <a:rPr lang="en-MY" sz="11100" i="0" dirty="0">
                <a:effectLst/>
                <a:latin typeface="Calibri" panose="020F0502020204030204" pitchFamily="34" charset="0"/>
                <a:ea typeface="Calibri" panose="020F0502020204030204" pitchFamily="34" charset="0"/>
                <a:cs typeface="Calibri" panose="020F0502020204030204" pitchFamily="34" charset="0"/>
              </a:rPr>
              <a:t>                                                                                                                           			</a:t>
            </a:r>
            <a:endParaRPr lang="en-MY" sz="700" dirty="0"/>
          </a:p>
          <a:p>
            <a:pPr marL="228600" lvl="0" indent="-50800" algn="l" rtl="0">
              <a:lnSpc>
                <a:spcPct val="90000"/>
              </a:lnSpc>
              <a:spcBef>
                <a:spcPts val="1000"/>
              </a:spcBef>
              <a:spcAft>
                <a:spcPts val="0"/>
              </a:spcAft>
              <a:buClr>
                <a:schemeClr val="dk1"/>
              </a:buClr>
              <a:buSzPts val="2800"/>
              <a:buNone/>
            </a:pPr>
            <a:endParaRPr lang="en-MY" dirty="0"/>
          </a:p>
        </p:txBody>
      </p:sp>
      <p:sp>
        <p:nvSpPr>
          <p:cNvPr id="3" name="TextBox 2">
            <a:extLst>
              <a:ext uri="{FF2B5EF4-FFF2-40B4-BE49-F238E27FC236}">
                <a16:creationId xmlns:a16="http://schemas.microsoft.com/office/drawing/2014/main" id="{95DC82FB-D7A2-6239-2F8A-41A3B7C2FFD7}"/>
              </a:ext>
            </a:extLst>
          </p:cNvPr>
          <p:cNvSpPr txBox="1"/>
          <p:nvPr/>
        </p:nvSpPr>
        <p:spPr>
          <a:xfrm>
            <a:off x="2102395" y="185062"/>
            <a:ext cx="6460760" cy="646331"/>
          </a:xfrm>
          <a:prstGeom prst="rect">
            <a:avLst/>
          </a:prstGeom>
          <a:noFill/>
        </p:spPr>
        <p:txBody>
          <a:bodyPr wrap="square">
            <a:spAutoFit/>
          </a:bodyPr>
          <a:lstStyle/>
          <a:p>
            <a:r>
              <a:rPr kumimoji="0" lang="en-US" sz="3600" b="0" i="0" u="none" strike="noStrike" kern="1200" cap="none" spc="100" normalizeH="0" baseline="0" noProof="0" dirty="0">
                <a:ln>
                  <a:noFill/>
                </a:ln>
                <a:solidFill>
                  <a:srgbClr val="000000"/>
                </a:solidFill>
                <a:effectLst/>
                <a:uLnTx/>
                <a:uFillTx/>
                <a:latin typeface="Franklin Gothic Demi (Headings)"/>
                <a:ea typeface="+mj-ea"/>
                <a:cs typeface="+mj-cs"/>
              </a:rPr>
              <a:t>1.1 Definition of </a:t>
            </a:r>
            <a:r>
              <a:rPr lang="en-US" sz="3600" kern="1200" spc="100" dirty="0">
                <a:latin typeface="Franklin Gothic Demi (Headings)"/>
                <a:ea typeface="+mj-ea"/>
                <a:cs typeface="+mj-cs"/>
              </a:rPr>
              <a:t>Outreach</a:t>
            </a:r>
            <a:endParaRPr lang="en-MY" sz="3600" dirty="0"/>
          </a:p>
        </p:txBody>
      </p:sp>
    </p:spTree>
    <p:extLst>
      <p:ext uri="{BB962C8B-B14F-4D97-AF65-F5344CB8AC3E}">
        <p14:creationId xmlns:p14="http://schemas.microsoft.com/office/powerpoint/2010/main" val="2633052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595;p24">
            <a:extLst>
              <a:ext uri="{FF2B5EF4-FFF2-40B4-BE49-F238E27FC236}">
                <a16:creationId xmlns:a16="http://schemas.microsoft.com/office/drawing/2014/main" id="{28300E04-DBE5-E14D-33A9-1F53FFB34E28}"/>
              </a:ext>
            </a:extLst>
          </p:cNvPr>
          <p:cNvSpPr/>
          <p:nvPr/>
        </p:nvSpPr>
        <p:spPr>
          <a:xfrm>
            <a:off x="721360" y="1011265"/>
            <a:ext cx="10891520" cy="2203974"/>
          </a:xfrm>
          <a:custGeom>
            <a:avLst/>
            <a:gdLst/>
            <a:ahLst/>
            <a:cxnLst/>
            <a:rect l="l" t="t" r="r" b="b"/>
            <a:pathLst>
              <a:path w="67933" h="30903" extrusionOk="0">
                <a:moveTo>
                  <a:pt x="527" y="0"/>
                </a:moveTo>
                <a:cubicBezTo>
                  <a:pt x="940" y="6729"/>
                  <a:pt x="1091" y="14173"/>
                  <a:pt x="0" y="20827"/>
                </a:cubicBezTo>
                <a:cubicBezTo>
                  <a:pt x="1649" y="20610"/>
                  <a:pt x="3336" y="20544"/>
                  <a:pt x="5034" y="20544"/>
                </a:cubicBezTo>
                <a:cubicBezTo>
                  <a:pt x="7752" y="20544"/>
                  <a:pt x="10498" y="20714"/>
                  <a:pt x="13158" y="20714"/>
                </a:cubicBezTo>
                <a:cubicBezTo>
                  <a:pt x="15583" y="20714"/>
                  <a:pt x="18008" y="20696"/>
                  <a:pt x="20433" y="20696"/>
                </a:cubicBezTo>
                <a:cubicBezTo>
                  <a:pt x="22858" y="20696"/>
                  <a:pt x="25282" y="20714"/>
                  <a:pt x="27707" y="20790"/>
                </a:cubicBezTo>
                <a:cubicBezTo>
                  <a:pt x="28046" y="20827"/>
                  <a:pt x="28271" y="21128"/>
                  <a:pt x="28158" y="21466"/>
                </a:cubicBezTo>
                <a:cubicBezTo>
                  <a:pt x="30188" y="24474"/>
                  <a:pt x="31918" y="27707"/>
                  <a:pt x="33722" y="30902"/>
                </a:cubicBezTo>
                <a:cubicBezTo>
                  <a:pt x="35978" y="27970"/>
                  <a:pt x="37256" y="24211"/>
                  <a:pt x="38910" y="20940"/>
                </a:cubicBezTo>
                <a:cubicBezTo>
                  <a:pt x="38989" y="20757"/>
                  <a:pt x="39157" y="20647"/>
                  <a:pt x="39342" y="20647"/>
                </a:cubicBezTo>
                <a:cubicBezTo>
                  <a:pt x="39423" y="20647"/>
                  <a:pt x="39507" y="20668"/>
                  <a:pt x="39587" y="20714"/>
                </a:cubicBezTo>
                <a:lnTo>
                  <a:pt x="39737" y="20714"/>
                </a:lnTo>
                <a:cubicBezTo>
                  <a:pt x="41574" y="20461"/>
                  <a:pt x="43463" y="20388"/>
                  <a:pt x="45364" y="20388"/>
                </a:cubicBezTo>
                <a:cubicBezTo>
                  <a:pt x="47977" y="20388"/>
                  <a:pt x="50612" y="20526"/>
                  <a:pt x="53158" y="20526"/>
                </a:cubicBezTo>
                <a:lnTo>
                  <a:pt x="67858" y="20526"/>
                </a:lnTo>
                <a:cubicBezTo>
                  <a:pt x="67331" y="13872"/>
                  <a:pt x="67858" y="6955"/>
                  <a:pt x="67933" y="263"/>
                </a:cubicBezTo>
                <a:cubicBezTo>
                  <a:pt x="45452" y="188"/>
                  <a:pt x="22970" y="263"/>
                  <a:pt x="52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Slide Number Placeholder 6">
            <a:extLst>
              <a:ext uri="{FF2B5EF4-FFF2-40B4-BE49-F238E27FC236}">
                <a16:creationId xmlns:a16="http://schemas.microsoft.com/office/drawing/2014/main" id="{BFDAFA6B-5816-C9C2-7977-A5AD9D8BC225}"/>
              </a:ext>
            </a:extLst>
          </p:cNvPr>
          <p:cNvSpPr>
            <a:spLocks noGrp="1"/>
          </p:cNvSpPr>
          <p:nvPr>
            <p:ph type="sldNum" sz="quarter" idx="16"/>
          </p:nvPr>
        </p:nvSpPr>
        <p:spPr/>
        <p:txBody>
          <a:bodyPr/>
          <a:lstStyle/>
          <a:p>
            <a:fld id="{294A09A9-5501-47C1-A89A-A340965A2BE2}" type="slidenum">
              <a:rPr lang="en-US" smtClean="0"/>
              <a:pPr/>
              <a:t>30</a:t>
            </a:fld>
            <a:endParaRPr lang="en-US" dirty="0">
              <a:latin typeface="+mn-lt"/>
            </a:endParaRPr>
          </a:p>
        </p:txBody>
      </p:sp>
      <p:pic>
        <p:nvPicPr>
          <p:cNvPr id="14" name="Picture 13">
            <a:extLst>
              <a:ext uri="{FF2B5EF4-FFF2-40B4-BE49-F238E27FC236}">
                <a16:creationId xmlns:a16="http://schemas.microsoft.com/office/drawing/2014/main" id="{35BEE0C3-B845-7A1C-911A-F6E571CF7331}"/>
              </a:ext>
            </a:extLst>
          </p:cNvPr>
          <p:cNvPicPr>
            <a:picLocks noChangeAspect="1"/>
          </p:cNvPicPr>
          <p:nvPr/>
        </p:nvPicPr>
        <p:blipFill>
          <a:blip r:embed="rId2"/>
          <a:stretch>
            <a:fillRect/>
          </a:stretch>
        </p:blipFill>
        <p:spPr>
          <a:xfrm>
            <a:off x="1836260" y="3092158"/>
            <a:ext cx="8519479" cy="3662316"/>
          </a:xfrm>
          <a:prstGeom prst="rect">
            <a:avLst/>
          </a:prstGeom>
        </p:spPr>
      </p:pic>
      <p:sp>
        <p:nvSpPr>
          <p:cNvPr id="15" name="Google Shape;5539;p63">
            <a:extLst>
              <a:ext uri="{FF2B5EF4-FFF2-40B4-BE49-F238E27FC236}">
                <a16:creationId xmlns:a16="http://schemas.microsoft.com/office/drawing/2014/main" id="{A9399A2C-2490-1689-DE30-3157474E7A7D}"/>
              </a:ext>
            </a:extLst>
          </p:cNvPr>
          <p:cNvSpPr/>
          <p:nvPr/>
        </p:nvSpPr>
        <p:spPr>
          <a:xfrm>
            <a:off x="3838653" y="248221"/>
            <a:ext cx="4848220" cy="544456"/>
          </a:xfrm>
          <a:custGeom>
            <a:avLst/>
            <a:gdLst/>
            <a:ahLst/>
            <a:cxnLst/>
            <a:rect l="l" t="t" r="r" b="b"/>
            <a:pathLst>
              <a:path w="80686" h="51779" extrusionOk="0">
                <a:moveTo>
                  <a:pt x="48272" y="0"/>
                </a:moveTo>
                <a:lnTo>
                  <a:pt x="45573" y="37"/>
                </a:lnTo>
                <a:lnTo>
                  <a:pt x="42873" y="94"/>
                </a:lnTo>
                <a:lnTo>
                  <a:pt x="40174" y="169"/>
                </a:lnTo>
                <a:lnTo>
                  <a:pt x="36537" y="281"/>
                </a:lnTo>
                <a:lnTo>
                  <a:pt x="32919" y="356"/>
                </a:lnTo>
                <a:lnTo>
                  <a:pt x="25664" y="506"/>
                </a:lnTo>
                <a:lnTo>
                  <a:pt x="11173" y="712"/>
                </a:lnTo>
                <a:lnTo>
                  <a:pt x="10611" y="731"/>
                </a:lnTo>
                <a:lnTo>
                  <a:pt x="10048" y="769"/>
                </a:lnTo>
                <a:lnTo>
                  <a:pt x="9467" y="825"/>
                </a:lnTo>
                <a:lnTo>
                  <a:pt x="8905" y="900"/>
                </a:lnTo>
                <a:lnTo>
                  <a:pt x="8361" y="994"/>
                </a:lnTo>
                <a:lnTo>
                  <a:pt x="7799" y="1106"/>
                </a:lnTo>
                <a:lnTo>
                  <a:pt x="7255" y="1256"/>
                </a:lnTo>
                <a:lnTo>
                  <a:pt x="6711" y="1406"/>
                </a:lnTo>
                <a:lnTo>
                  <a:pt x="6186" y="1593"/>
                </a:lnTo>
                <a:lnTo>
                  <a:pt x="5680" y="1818"/>
                </a:lnTo>
                <a:lnTo>
                  <a:pt x="5193" y="2062"/>
                </a:lnTo>
                <a:lnTo>
                  <a:pt x="4705" y="2343"/>
                </a:lnTo>
                <a:lnTo>
                  <a:pt x="4255" y="2643"/>
                </a:lnTo>
                <a:lnTo>
                  <a:pt x="3824" y="2981"/>
                </a:lnTo>
                <a:lnTo>
                  <a:pt x="3431" y="3356"/>
                </a:lnTo>
                <a:lnTo>
                  <a:pt x="3224" y="3562"/>
                </a:lnTo>
                <a:lnTo>
                  <a:pt x="3037" y="3768"/>
                </a:lnTo>
                <a:lnTo>
                  <a:pt x="2831" y="4031"/>
                </a:lnTo>
                <a:lnTo>
                  <a:pt x="2625" y="4312"/>
                </a:lnTo>
                <a:lnTo>
                  <a:pt x="2437" y="4593"/>
                </a:lnTo>
                <a:lnTo>
                  <a:pt x="2250" y="4893"/>
                </a:lnTo>
                <a:lnTo>
                  <a:pt x="2100" y="5193"/>
                </a:lnTo>
                <a:lnTo>
                  <a:pt x="1950" y="5493"/>
                </a:lnTo>
                <a:lnTo>
                  <a:pt x="1800" y="5811"/>
                </a:lnTo>
                <a:lnTo>
                  <a:pt x="1668" y="6130"/>
                </a:lnTo>
                <a:lnTo>
                  <a:pt x="1425" y="6786"/>
                </a:lnTo>
                <a:lnTo>
                  <a:pt x="1237" y="7461"/>
                </a:lnTo>
                <a:lnTo>
                  <a:pt x="1069" y="8136"/>
                </a:lnTo>
                <a:lnTo>
                  <a:pt x="919" y="8811"/>
                </a:lnTo>
                <a:lnTo>
                  <a:pt x="844" y="9167"/>
                </a:lnTo>
                <a:lnTo>
                  <a:pt x="619" y="10423"/>
                </a:lnTo>
                <a:lnTo>
                  <a:pt x="450" y="11698"/>
                </a:lnTo>
                <a:lnTo>
                  <a:pt x="300" y="12973"/>
                </a:lnTo>
                <a:lnTo>
                  <a:pt x="187" y="14247"/>
                </a:lnTo>
                <a:lnTo>
                  <a:pt x="112" y="15522"/>
                </a:lnTo>
                <a:lnTo>
                  <a:pt x="56" y="16816"/>
                </a:lnTo>
                <a:lnTo>
                  <a:pt x="19" y="18091"/>
                </a:lnTo>
                <a:lnTo>
                  <a:pt x="0" y="19384"/>
                </a:lnTo>
                <a:lnTo>
                  <a:pt x="0" y="20678"/>
                </a:lnTo>
                <a:lnTo>
                  <a:pt x="19" y="21971"/>
                </a:lnTo>
                <a:lnTo>
                  <a:pt x="56" y="24558"/>
                </a:lnTo>
                <a:lnTo>
                  <a:pt x="75" y="27126"/>
                </a:lnTo>
                <a:lnTo>
                  <a:pt x="94" y="28420"/>
                </a:lnTo>
                <a:lnTo>
                  <a:pt x="75" y="29713"/>
                </a:lnTo>
                <a:lnTo>
                  <a:pt x="37" y="31907"/>
                </a:lnTo>
                <a:lnTo>
                  <a:pt x="19" y="33032"/>
                </a:lnTo>
                <a:lnTo>
                  <a:pt x="19" y="34156"/>
                </a:lnTo>
                <a:lnTo>
                  <a:pt x="19" y="35300"/>
                </a:lnTo>
                <a:lnTo>
                  <a:pt x="56" y="36443"/>
                </a:lnTo>
                <a:lnTo>
                  <a:pt x="112" y="37568"/>
                </a:lnTo>
                <a:lnTo>
                  <a:pt x="206" y="38712"/>
                </a:lnTo>
                <a:lnTo>
                  <a:pt x="281" y="39274"/>
                </a:lnTo>
                <a:lnTo>
                  <a:pt x="356" y="39837"/>
                </a:lnTo>
                <a:lnTo>
                  <a:pt x="450" y="40399"/>
                </a:lnTo>
                <a:lnTo>
                  <a:pt x="544" y="40943"/>
                </a:lnTo>
                <a:lnTo>
                  <a:pt x="656" y="41486"/>
                </a:lnTo>
                <a:lnTo>
                  <a:pt x="787" y="42030"/>
                </a:lnTo>
                <a:lnTo>
                  <a:pt x="937" y="42574"/>
                </a:lnTo>
                <a:lnTo>
                  <a:pt x="1106" y="43099"/>
                </a:lnTo>
                <a:lnTo>
                  <a:pt x="1275" y="43623"/>
                </a:lnTo>
                <a:lnTo>
                  <a:pt x="1481" y="44148"/>
                </a:lnTo>
                <a:lnTo>
                  <a:pt x="1706" y="44655"/>
                </a:lnTo>
                <a:lnTo>
                  <a:pt x="1931" y="45161"/>
                </a:lnTo>
                <a:lnTo>
                  <a:pt x="2193" y="45648"/>
                </a:lnTo>
                <a:lnTo>
                  <a:pt x="2475" y="46135"/>
                </a:lnTo>
                <a:lnTo>
                  <a:pt x="2774" y="46604"/>
                </a:lnTo>
                <a:lnTo>
                  <a:pt x="3112" y="47073"/>
                </a:lnTo>
                <a:lnTo>
                  <a:pt x="3524" y="47598"/>
                </a:lnTo>
                <a:lnTo>
                  <a:pt x="3974" y="48104"/>
                </a:lnTo>
                <a:lnTo>
                  <a:pt x="4424" y="48554"/>
                </a:lnTo>
                <a:lnTo>
                  <a:pt x="4912" y="48966"/>
                </a:lnTo>
                <a:lnTo>
                  <a:pt x="5399" y="49360"/>
                </a:lnTo>
                <a:lnTo>
                  <a:pt x="5905" y="49697"/>
                </a:lnTo>
                <a:lnTo>
                  <a:pt x="6430" y="50016"/>
                </a:lnTo>
                <a:lnTo>
                  <a:pt x="6974" y="50297"/>
                </a:lnTo>
                <a:lnTo>
                  <a:pt x="7536" y="50560"/>
                </a:lnTo>
                <a:lnTo>
                  <a:pt x="8099" y="50785"/>
                </a:lnTo>
                <a:lnTo>
                  <a:pt x="8680" y="50991"/>
                </a:lnTo>
                <a:lnTo>
                  <a:pt x="9261" y="51160"/>
                </a:lnTo>
                <a:lnTo>
                  <a:pt x="9861" y="51310"/>
                </a:lnTo>
                <a:lnTo>
                  <a:pt x="10479" y="51422"/>
                </a:lnTo>
                <a:lnTo>
                  <a:pt x="11098" y="51535"/>
                </a:lnTo>
                <a:lnTo>
                  <a:pt x="11717" y="51610"/>
                </a:lnTo>
                <a:lnTo>
                  <a:pt x="12335" y="51685"/>
                </a:lnTo>
                <a:lnTo>
                  <a:pt x="12973" y="51722"/>
                </a:lnTo>
                <a:lnTo>
                  <a:pt x="13610" y="51759"/>
                </a:lnTo>
                <a:lnTo>
                  <a:pt x="14266" y="51778"/>
                </a:lnTo>
                <a:lnTo>
                  <a:pt x="15541" y="51778"/>
                </a:lnTo>
                <a:lnTo>
                  <a:pt x="16834" y="51722"/>
                </a:lnTo>
                <a:lnTo>
                  <a:pt x="18128" y="51647"/>
                </a:lnTo>
                <a:lnTo>
                  <a:pt x="19403" y="51553"/>
                </a:lnTo>
                <a:lnTo>
                  <a:pt x="21896" y="51366"/>
                </a:lnTo>
                <a:lnTo>
                  <a:pt x="23414" y="51253"/>
                </a:lnTo>
                <a:lnTo>
                  <a:pt x="24952" y="51160"/>
                </a:lnTo>
                <a:lnTo>
                  <a:pt x="26489" y="51103"/>
                </a:lnTo>
                <a:lnTo>
                  <a:pt x="28026" y="51047"/>
                </a:lnTo>
                <a:lnTo>
                  <a:pt x="29563" y="51028"/>
                </a:lnTo>
                <a:lnTo>
                  <a:pt x="31101" y="51010"/>
                </a:lnTo>
                <a:lnTo>
                  <a:pt x="32638" y="51010"/>
                </a:lnTo>
                <a:lnTo>
                  <a:pt x="34175" y="51028"/>
                </a:lnTo>
                <a:lnTo>
                  <a:pt x="37249" y="51085"/>
                </a:lnTo>
                <a:lnTo>
                  <a:pt x="40343" y="51178"/>
                </a:lnTo>
                <a:lnTo>
                  <a:pt x="43417" y="51310"/>
                </a:lnTo>
                <a:lnTo>
                  <a:pt x="46491" y="51460"/>
                </a:lnTo>
                <a:lnTo>
                  <a:pt x="49191" y="51572"/>
                </a:lnTo>
                <a:lnTo>
                  <a:pt x="51909" y="51685"/>
                </a:lnTo>
                <a:lnTo>
                  <a:pt x="53278" y="51722"/>
                </a:lnTo>
                <a:lnTo>
                  <a:pt x="54646" y="51741"/>
                </a:lnTo>
                <a:lnTo>
                  <a:pt x="55996" y="51722"/>
                </a:lnTo>
                <a:lnTo>
                  <a:pt x="57346" y="51703"/>
                </a:lnTo>
                <a:lnTo>
                  <a:pt x="58714" y="51666"/>
                </a:lnTo>
                <a:lnTo>
                  <a:pt x="60064" y="51572"/>
                </a:lnTo>
                <a:lnTo>
                  <a:pt x="61414" y="51478"/>
                </a:lnTo>
                <a:lnTo>
                  <a:pt x="62745" y="51328"/>
                </a:lnTo>
                <a:lnTo>
                  <a:pt x="64076" y="51141"/>
                </a:lnTo>
                <a:lnTo>
                  <a:pt x="65407" y="50916"/>
                </a:lnTo>
                <a:lnTo>
                  <a:pt x="66082" y="50785"/>
                </a:lnTo>
                <a:lnTo>
                  <a:pt x="66738" y="50653"/>
                </a:lnTo>
                <a:lnTo>
                  <a:pt x="67394" y="50485"/>
                </a:lnTo>
                <a:lnTo>
                  <a:pt x="68050" y="50316"/>
                </a:lnTo>
                <a:lnTo>
                  <a:pt x="68669" y="50147"/>
                </a:lnTo>
                <a:lnTo>
                  <a:pt x="69287" y="49979"/>
                </a:lnTo>
                <a:lnTo>
                  <a:pt x="69906" y="49772"/>
                </a:lnTo>
                <a:lnTo>
                  <a:pt x="70506" y="49547"/>
                </a:lnTo>
                <a:lnTo>
                  <a:pt x="71106" y="49322"/>
                </a:lnTo>
                <a:lnTo>
                  <a:pt x="71706" y="49060"/>
                </a:lnTo>
                <a:lnTo>
                  <a:pt x="72287" y="48798"/>
                </a:lnTo>
                <a:lnTo>
                  <a:pt x="72868" y="48498"/>
                </a:lnTo>
                <a:lnTo>
                  <a:pt x="73412" y="48179"/>
                </a:lnTo>
                <a:lnTo>
                  <a:pt x="73955" y="47841"/>
                </a:lnTo>
                <a:lnTo>
                  <a:pt x="74480" y="47485"/>
                </a:lnTo>
                <a:lnTo>
                  <a:pt x="74986" y="47092"/>
                </a:lnTo>
                <a:lnTo>
                  <a:pt x="75455" y="46698"/>
                </a:lnTo>
                <a:lnTo>
                  <a:pt x="75924" y="46248"/>
                </a:lnTo>
                <a:lnTo>
                  <a:pt x="76355" y="45798"/>
                </a:lnTo>
                <a:lnTo>
                  <a:pt x="76767" y="45292"/>
                </a:lnTo>
                <a:lnTo>
                  <a:pt x="77067" y="44898"/>
                </a:lnTo>
                <a:lnTo>
                  <a:pt x="77330" y="44486"/>
                </a:lnTo>
                <a:lnTo>
                  <a:pt x="77592" y="44073"/>
                </a:lnTo>
                <a:lnTo>
                  <a:pt x="77836" y="43642"/>
                </a:lnTo>
                <a:lnTo>
                  <a:pt x="78042" y="43192"/>
                </a:lnTo>
                <a:lnTo>
                  <a:pt x="78248" y="42742"/>
                </a:lnTo>
                <a:lnTo>
                  <a:pt x="78454" y="42292"/>
                </a:lnTo>
                <a:lnTo>
                  <a:pt x="78623" y="41824"/>
                </a:lnTo>
                <a:lnTo>
                  <a:pt x="78792" y="41355"/>
                </a:lnTo>
                <a:lnTo>
                  <a:pt x="78942" y="40868"/>
                </a:lnTo>
                <a:lnTo>
                  <a:pt x="79073" y="40399"/>
                </a:lnTo>
                <a:lnTo>
                  <a:pt x="79204" y="39912"/>
                </a:lnTo>
                <a:lnTo>
                  <a:pt x="79429" y="38937"/>
                </a:lnTo>
                <a:lnTo>
                  <a:pt x="79635" y="37962"/>
                </a:lnTo>
                <a:lnTo>
                  <a:pt x="79785" y="37118"/>
                </a:lnTo>
                <a:lnTo>
                  <a:pt x="79935" y="36294"/>
                </a:lnTo>
                <a:lnTo>
                  <a:pt x="80048" y="35450"/>
                </a:lnTo>
                <a:lnTo>
                  <a:pt x="80160" y="34606"/>
                </a:lnTo>
                <a:lnTo>
                  <a:pt x="80273" y="33781"/>
                </a:lnTo>
                <a:lnTo>
                  <a:pt x="80367" y="32938"/>
                </a:lnTo>
                <a:lnTo>
                  <a:pt x="80441" y="32094"/>
                </a:lnTo>
                <a:lnTo>
                  <a:pt x="80498" y="31251"/>
                </a:lnTo>
                <a:lnTo>
                  <a:pt x="80591" y="29563"/>
                </a:lnTo>
                <a:lnTo>
                  <a:pt x="80666" y="27858"/>
                </a:lnTo>
                <a:lnTo>
                  <a:pt x="80685" y="26170"/>
                </a:lnTo>
                <a:lnTo>
                  <a:pt x="80685" y="24464"/>
                </a:lnTo>
                <a:lnTo>
                  <a:pt x="80648" y="22777"/>
                </a:lnTo>
                <a:lnTo>
                  <a:pt x="80591" y="21071"/>
                </a:lnTo>
                <a:lnTo>
                  <a:pt x="80498" y="19365"/>
                </a:lnTo>
                <a:lnTo>
                  <a:pt x="80404" y="17659"/>
                </a:lnTo>
                <a:lnTo>
                  <a:pt x="80292" y="15972"/>
                </a:lnTo>
                <a:lnTo>
                  <a:pt x="80160" y="14266"/>
                </a:lnTo>
                <a:lnTo>
                  <a:pt x="79898" y="10873"/>
                </a:lnTo>
                <a:lnTo>
                  <a:pt x="79823" y="10086"/>
                </a:lnTo>
                <a:lnTo>
                  <a:pt x="79748" y="9298"/>
                </a:lnTo>
                <a:lnTo>
                  <a:pt x="79635" y="8511"/>
                </a:lnTo>
                <a:lnTo>
                  <a:pt x="79579" y="8136"/>
                </a:lnTo>
                <a:lnTo>
                  <a:pt x="79504" y="7742"/>
                </a:lnTo>
                <a:lnTo>
                  <a:pt x="79410" y="7367"/>
                </a:lnTo>
                <a:lnTo>
                  <a:pt x="79298" y="6992"/>
                </a:lnTo>
                <a:lnTo>
                  <a:pt x="79185" y="6618"/>
                </a:lnTo>
                <a:lnTo>
                  <a:pt x="79054" y="6261"/>
                </a:lnTo>
                <a:lnTo>
                  <a:pt x="78886" y="5905"/>
                </a:lnTo>
                <a:lnTo>
                  <a:pt x="78717" y="5549"/>
                </a:lnTo>
                <a:lnTo>
                  <a:pt x="78529" y="5212"/>
                </a:lnTo>
                <a:lnTo>
                  <a:pt x="78304" y="4893"/>
                </a:lnTo>
                <a:lnTo>
                  <a:pt x="78004" y="4499"/>
                </a:lnTo>
                <a:lnTo>
                  <a:pt x="77667" y="4124"/>
                </a:lnTo>
                <a:lnTo>
                  <a:pt x="77292" y="3768"/>
                </a:lnTo>
                <a:lnTo>
                  <a:pt x="76898" y="3449"/>
                </a:lnTo>
                <a:lnTo>
                  <a:pt x="76486" y="3149"/>
                </a:lnTo>
                <a:lnTo>
                  <a:pt x="76036" y="2868"/>
                </a:lnTo>
                <a:lnTo>
                  <a:pt x="75567" y="2606"/>
                </a:lnTo>
                <a:lnTo>
                  <a:pt x="75080" y="2381"/>
                </a:lnTo>
                <a:lnTo>
                  <a:pt x="74574" y="2156"/>
                </a:lnTo>
                <a:lnTo>
                  <a:pt x="74049" y="1968"/>
                </a:lnTo>
                <a:lnTo>
                  <a:pt x="73505" y="1781"/>
                </a:lnTo>
                <a:lnTo>
                  <a:pt x="72962" y="1631"/>
                </a:lnTo>
                <a:lnTo>
                  <a:pt x="72380" y="1481"/>
                </a:lnTo>
                <a:lnTo>
                  <a:pt x="71818" y="1350"/>
                </a:lnTo>
                <a:lnTo>
                  <a:pt x="71237" y="1219"/>
                </a:lnTo>
                <a:lnTo>
                  <a:pt x="70637" y="1125"/>
                </a:lnTo>
                <a:lnTo>
                  <a:pt x="70056" y="1031"/>
                </a:lnTo>
                <a:lnTo>
                  <a:pt x="69456" y="937"/>
                </a:lnTo>
                <a:lnTo>
                  <a:pt x="68256" y="806"/>
                </a:lnTo>
                <a:lnTo>
                  <a:pt x="67075" y="712"/>
                </a:lnTo>
                <a:lnTo>
                  <a:pt x="65913" y="619"/>
                </a:lnTo>
                <a:lnTo>
                  <a:pt x="63701" y="506"/>
                </a:lnTo>
                <a:lnTo>
                  <a:pt x="62689" y="450"/>
                </a:lnTo>
                <a:lnTo>
                  <a:pt x="61751" y="394"/>
                </a:lnTo>
                <a:lnTo>
                  <a:pt x="60401" y="300"/>
                </a:lnTo>
                <a:lnTo>
                  <a:pt x="59052" y="225"/>
                </a:lnTo>
                <a:lnTo>
                  <a:pt x="57702" y="150"/>
                </a:lnTo>
                <a:lnTo>
                  <a:pt x="56371" y="112"/>
                </a:lnTo>
                <a:lnTo>
                  <a:pt x="53671" y="37"/>
                </a:lnTo>
                <a:lnTo>
                  <a:pt x="50972" y="0"/>
                </a:lnTo>
                <a:close/>
              </a:path>
            </a:pathLst>
          </a:custGeom>
          <a:solidFill>
            <a:srgbClr val="FFD88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TextBox 16">
            <a:extLst>
              <a:ext uri="{FF2B5EF4-FFF2-40B4-BE49-F238E27FC236}">
                <a16:creationId xmlns:a16="http://schemas.microsoft.com/office/drawing/2014/main" id="{52E78F63-CABB-1656-0E45-4A9E7D5305AF}"/>
              </a:ext>
            </a:extLst>
          </p:cNvPr>
          <p:cNvSpPr txBox="1"/>
          <p:nvPr/>
        </p:nvSpPr>
        <p:spPr>
          <a:xfrm>
            <a:off x="3281680" y="1011265"/>
            <a:ext cx="7074059" cy="1323439"/>
          </a:xfrm>
          <a:prstGeom prst="rect">
            <a:avLst/>
          </a:prstGeom>
          <a:noFill/>
        </p:spPr>
        <p:txBody>
          <a:bodyPr wrap="square">
            <a:spAutoFit/>
          </a:bodyPr>
          <a:lstStyle/>
          <a:p>
            <a:pPr algn="just"/>
            <a:r>
              <a:rPr lang="en-MY" sz="1600" dirty="0">
                <a:latin typeface="ADLaM Display" panose="02010000000000000000" pitchFamily="2" charset="0"/>
                <a:ea typeface="ADLaM Display" panose="02010000000000000000" pitchFamily="2" charset="0"/>
                <a:cs typeface="ADLaM Display" panose="02010000000000000000" pitchFamily="2" charset="0"/>
              </a:rPr>
              <a:t>Now that you understand the difference, kindly provide FOUR (4) examples of outreach programs (OP) implemented by information agencies.</a:t>
            </a:r>
          </a:p>
          <a:p>
            <a:pPr algn="just"/>
            <a:endParaRPr lang="en-MY" sz="1600" dirty="0">
              <a:latin typeface="ADLaM Display" panose="02010000000000000000" pitchFamily="2" charset="0"/>
              <a:ea typeface="ADLaM Display" panose="02010000000000000000" pitchFamily="2" charset="0"/>
              <a:cs typeface="ADLaM Display" panose="02010000000000000000" pitchFamily="2" charset="0"/>
            </a:endParaRPr>
          </a:p>
          <a:p>
            <a:pPr algn="just"/>
            <a:r>
              <a:rPr lang="en-MY" sz="1600" dirty="0">
                <a:latin typeface="ADLaM Display" panose="02010000000000000000" pitchFamily="2" charset="0"/>
                <a:ea typeface="ADLaM Display" panose="02010000000000000000" pitchFamily="2" charset="0"/>
                <a:cs typeface="ADLaM Display" panose="02010000000000000000" pitchFamily="2" charset="0"/>
              </a:rPr>
              <a:t>Within 10 minutes, participate in a discussion with your group of four.</a:t>
            </a:r>
          </a:p>
        </p:txBody>
      </p:sp>
      <p:sp>
        <p:nvSpPr>
          <p:cNvPr id="18" name="TextBox 17">
            <a:extLst>
              <a:ext uri="{FF2B5EF4-FFF2-40B4-BE49-F238E27FC236}">
                <a16:creationId xmlns:a16="http://schemas.microsoft.com/office/drawing/2014/main" id="{E70013F7-A1D1-B4E1-A119-9D5D923DCA39}"/>
              </a:ext>
            </a:extLst>
          </p:cNvPr>
          <p:cNvSpPr txBox="1"/>
          <p:nvPr/>
        </p:nvSpPr>
        <p:spPr>
          <a:xfrm>
            <a:off x="5188227" y="199059"/>
            <a:ext cx="3741979" cy="646331"/>
          </a:xfrm>
          <a:prstGeom prst="rect">
            <a:avLst/>
          </a:prstGeom>
          <a:noFill/>
        </p:spPr>
        <p:txBody>
          <a:bodyPr wrap="square">
            <a:spAutoFit/>
          </a:bodyPr>
          <a:lstStyle/>
          <a:p>
            <a:r>
              <a:rPr lang="en-MY" sz="3600" dirty="0">
                <a:latin typeface="ADLaM Display" panose="02010000000000000000" pitchFamily="2" charset="0"/>
                <a:ea typeface="ADLaM Display" panose="02010000000000000000" pitchFamily="2" charset="0"/>
                <a:cs typeface="ADLaM Display" panose="02010000000000000000" pitchFamily="2" charset="0"/>
              </a:rPr>
              <a:t>Exercise 2</a:t>
            </a:r>
          </a:p>
        </p:txBody>
      </p:sp>
      <p:sp>
        <p:nvSpPr>
          <p:cNvPr id="19" name="Google Shape;4724;p58">
            <a:extLst>
              <a:ext uri="{FF2B5EF4-FFF2-40B4-BE49-F238E27FC236}">
                <a16:creationId xmlns:a16="http://schemas.microsoft.com/office/drawing/2014/main" id="{CE683478-5299-5310-3513-2C92974E37BB}"/>
              </a:ext>
            </a:extLst>
          </p:cNvPr>
          <p:cNvSpPr/>
          <p:nvPr/>
        </p:nvSpPr>
        <p:spPr>
          <a:xfrm>
            <a:off x="3222275" y="1121091"/>
            <a:ext cx="118810" cy="118833"/>
          </a:xfrm>
          <a:custGeom>
            <a:avLst/>
            <a:gdLst/>
            <a:ahLst/>
            <a:cxnLst/>
            <a:rect l="l" t="t" r="r" b="b"/>
            <a:pathLst>
              <a:path w="80686" h="51779" extrusionOk="0">
                <a:moveTo>
                  <a:pt x="48272" y="0"/>
                </a:moveTo>
                <a:lnTo>
                  <a:pt x="45573" y="37"/>
                </a:lnTo>
                <a:lnTo>
                  <a:pt x="42873" y="94"/>
                </a:lnTo>
                <a:lnTo>
                  <a:pt x="40174" y="169"/>
                </a:lnTo>
                <a:lnTo>
                  <a:pt x="36537" y="281"/>
                </a:lnTo>
                <a:lnTo>
                  <a:pt x="32919" y="356"/>
                </a:lnTo>
                <a:lnTo>
                  <a:pt x="25664" y="506"/>
                </a:lnTo>
                <a:lnTo>
                  <a:pt x="11173" y="712"/>
                </a:lnTo>
                <a:lnTo>
                  <a:pt x="10611" y="731"/>
                </a:lnTo>
                <a:lnTo>
                  <a:pt x="10048" y="769"/>
                </a:lnTo>
                <a:lnTo>
                  <a:pt x="9467" y="825"/>
                </a:lnTo>
                <a:lnTo>
                  <a:pt x="8905" y="900"/>
                </a:lnTo>
                <a:lnTo>
                  <a:pt x="8361" y="994"/>
                </a:lnTo>
                <a:lnTo>
                  <a:pt x="7799" y="1106"/>
                </a:lnTo>
                <a:lnTo>
                  <a:pt x="7255" y="1256"/>
                </a:lnTo>
                <a:lnTo>
                  <a:pt x="6711" y="1406"/>
                </a:lnTo>
                <a:lnTo>
                  <a:pt x="6186" y="1593"/>
                </a:lnTo>
                <a:lnTo>
                  <a:pt x="5680" y="1818"/>
                </a:lnTo>
                <a:lnTo>
                  <a:pt x="5193" y="2062"/>
                </a:lnTo>
                <a:lnTo>
                  <a:pt x="4705" y="2343"/>
                </a:lnTo>
                <a:lnTo>
                  <a:pt x="4255" y="2643"/>
                </a:lnTo>
                <a:lnTo>
                  <a:pt x="3824" y="2981"/>
                </a:lnTo>
                <a:lnTo>
                  <a:pt x="3431" y="3356"/>
                </a:lnTo>
                <a:lnTo>
                  <a:pt x="3224" y="3562"/>
                </a:lnTo>
                <a:lnTo>
                  <a:pt x="3037" y="3768"/>
                </a:lnTo>
                <a:lnTo>
                  <a:pt x="2831" y="4031"/>
                </a:lnTo>
                <a:lnTo>
                  <a:pt x="2625" y="4312"/>
                </a:lnTo>
                <a:lnTo>
                  <a:pt x="2437" y="4593"/>
                </a:lnTo>
                <a:lnTo>
                  <a:pt x="2250" y="4893"/>
                </a:lnTo>
                <a:lnTo>
                  <a:pt x="2100" y="5193"/>
                </a:lnTo>
                <a:lnTo>
                  <a:pt x="1950" y="5493"/>
                </a:lnTo>
                <a:lnTo>
                  <a:pt x="1800" y="5811"/>
                </a:lnTo>
                <a:lnTo>
                  <a:pt x="1668" y="6130"/>
                </a:lnTo>
                <a:lnTo>
                  <a:pt x="1425" y="6786"/>
                </a:lnTo>
                <a:lnTo>
                  <a:pt x="1237" y="7461"/>
                </a:lnTo>
                <a:lnTo>
                  <a:pt x="1069" y="8136"/>
                </a:lnTo>
                <a:lnTo>
                  <a:pt x="919" y="8811"/>
                </a:lnTo>
                <a:lnTo>
                  <a:pt x="844" y="9167"/>
                </a:lnTo>
                <a:lnTo>
                  <a:pt x="619" y="10423"/>
                </a:lnTo>
                <a:lnTo>
                  <a:pt x="450" y="11698"/>
                </a:lnTo>
                <a:lnTo>
                  <a:pt x="300" y="12973"/>
                </a:lnTo>
                <a:lnTo>
                  <a:pt x="187" y="14247"/>
                </a:lnTo>
                <a:lnTo>
                  <a:pt x="112" y="15522"/>
                </a:lnTo>
                <a:lnTo>
                  <a:pt x="56" y="16816"/>
                </a:lnTo>
                <a:lnTo>
                  <a:pt x="19" y="18091"/>
                </a:lnTo>
                <a:lnTo>
                  <a:pt x="0" y="19384"/>
                </a:lnTo>
                <a:lnTo>
                  <a:pt x="0" y="20678"/>
                </a:lnTo>
                <a:lnTo>
                  <a:pt x="19" y="21971"/>
                </a:lnTo>
                <a:lnTo>
                  <a:pt x="56" y="24558"/>
                </a:lnTo>
                <a:lnTo>
                  <a:pt x="75" y="27126"/>
                </a:lnTo>
                <a:lnTo>
                  <a:pt x="94" y="28420"/>
                </a:lnTo>
                <a:lnTo>
                  <a:pt x="75" y="29713"/>
                </a:lnTo>
                <a:lnTo>
                  <a:pt x="37" y="31907"/>
                </a:lnTo>
                <a:lnTo>
                  <a:pt x="19" y="33032"/>
                </a:lnTo>
                <a:lnTo>
                  <a:pt x="19" y="34156"/>
                </a:lnTo>
                <a:lnTo>
                  <a:pt x="19" y="35300"/>
                </a:lnTo>
                <a:lnTo>
                  <a:pt x="56" y="36443"/>
                </a:lnTo>
                <a:lnTo>
                  <a:pt x="112" y="37568"/>
                </a:lnTo>
                <a:lnTo>
                  <a:pt x="206" y="38712"/>
                </a:lnTo>
                <a:lnTo>
                  <a:pt x="281" y="39274"/>
                </a:lnTo>
                <a:lnTo>
                  <a:pt x="356" y="39837"/>
                </a:lnTo>
                <a:lnTo>
                  <a:pt x="450" y="40399"/>
                </a:lnTo>
                <a:lnTo>
                  <a:pt x="544" y="40943"/>
                </a:lnTo>
                <a:lnTo>
                  <a:pt x="656" y="41486"/>
                </a:lnTo>
                <a:lnTo>
                  <a:pt x="787" y="42030"/>
                </a:lnTo>
                <a:lnTo>
                  <a:pt x="937" y="42574"/>
                </a:lnTo>
                <a:lnTo>
                  <a:pt x="1106" y="43099"/>
                </a:lnTo>
                <a:lnTo>
                  <a:pt x="1275" y="43623"/>
                </a:lnTo>
                <a:lnTo>
                  <a:pt x="1481" y="44148"/>
                </a:lnTo>
                <a:lnTo>
                  <a:pt x="1706" y="44655"/>
                </a:lnTo>
                <a:lnTo>
                  <a:pt x="1931" y="45161"/>
                </a:lnTo>
                <a:lnTo>
                  <a:pt x="2193" y="45648"/>
                </a:lnTo>
                <a:lnTo>
                  <a:pt x="2475" y="46135"/>
                </a:lnTo>
                <a:lnTo>
                  <a:pt x="2774" y="46604"/>
                </a:lnTo>
                <a:lnTo>
                  <a:pt x="3112" y="47073"/>
                </a:lnTo>
                <a:lnTo>
                  <a:pt x="3524" y="47598"/>
                </a:lnTo>
                <a:lnTo>
                  <a:pt x="3974" y="48104"/>
                </a:lnTo>
                <a:lnTo>
                  <a:pt x="4424" y="48554"/>
                </a:lnTo>
                <a:lnTo>
                  <a:pt x="4912" y="48966"/>
                </a:lnTo>
                <a:lnTo>
                  <a:pt x="5399" y="49360"/>
                </a:lnTo>
                <a:lnTo>
                  <a:pt x="5905" y="49697"/>
                </a:lnTo>
                <a:lnTo>
                  <a:pt x="6430" y="50016"/>
                </a:lnTo>
                <a:lnTo>
                  <a:pt x="6974" y="50297"/>
                </a:lnTo>
                <a:lnTo>
                  <a:pt x="7536" y="50560"/>
                </a:lnTo>
                <a:lnTo>
                  <a:pt x="8099" y="50785"/>
                </a:lnTo>
                <a:lnTo>
                  <a:pt x="8680" y="50991"/>
                </a:lnTo>
                <a:lnTo>
                  <a:pt x="9261" y="51160"/>
                </a:lnTo>
                <a:lnTo>
                  <a:pt x="9861" y="51310"/>
                </a:lnTo>
                <a:lnTo>
                  <a:pt x="10479" y="51422"/>
                </a:lnTo>
                <a:lnTo>
                  <a:pt x="11098" y="51535"/>
                </a:lnTo>
                <a:lnTo>
                  <a:pt x="11717" y="51610"/>
                </a:lnTo>
                <a:lnTo>
                  <a:pt x="12335" y="51685"/>
                </a:lnTo>
                <a:lnTo>
                  <a:pt x="12973" y="51722"/>
                </a:lnTo>
                <a:lnTo>
                  <a:pt x="13610" y="51759"/>
                </a:lnTo>
                <a:lnTo>
                  <a:pt x="14266" y="51778"/>
                </a:lnTo>
                <a:lnTo>
                  <a:pt x="15541" y="51778"/>
                </a:lnTo>
                <a:lnTo>
                  <a:pt x="16834" y="51722"/>
                </a:lnTo>
                <a:lnTo>
                  <a:pt x="18128" y="51647"/>
                </a:lnTo>
                <a:lnTo>
                  <a:pt x="19403" y="51553"/>
                </a:lnTo>
                <a:lnTo>
                  <a:pt x="21896" y="51366"/>
                </a:lnTo>
                <a:lnTo>
                  <a:pt x="23414" y="51253"/>
                </a:lnTo>
                <a:lnTo>
                  <a:pt x="24952" y="51160"/>
                </a:lnTo>
                <a:lnTo>
                  <a:pt x="26489" y="51103"/>
                </a:lnTo>
                <a:lnTo>
                  <a:pt x="28026" y="51047"/>
                </a:lnTo>
                <a:lnTo>
                  <a:pt x="29563" y="51028"/>
                </a:lnTo>
                <a:lnTo>
                  <a:pt x="31101" y="51010"/>
                </a:lnTo>
                <a:lnTo>
                  <a:pt x="32638" y="51010"/>
                </a:lnTo>
                <a:lnTo>
                  <a:pt x="34175" y="51028"/>
                </a:lnTo>
                <a:lnTo>
                  <a:pt x="37249" y="51085"/>
                </a:lnTo>
                <a:lnTo>
                  <a:pt x="40343" y="51178"/>
                </a:lnTo>
                <a:lnTo>
                  <a:pt x="43417" y="51310"/>
                </a:lnTo>
                <a:lnTo>
                  <a:pt x="46491" y="51460"/>
                </a:lnTo>
                <a:lnTo>
                  <a:pt x="49191" y="51572"/>
                </a:lnTo>
                <a:lnTo>
                  <a:pt x="51909" y="51685"/>
                </a:lnTo>
                <a:lnTo>
                  <a:pt x="53278" y="51722"/>
                </a:lnTo>
                <a:lnTo>
                  <a:pt x="54646" y="51741"/>
                </a:lnTo>
                <a:lnTo>
                  <a:pt x="55996" y="51722"/>
                </a:lnTo>
                <a:lnTo>
                  <a:pt x="57346" y="51703"/>
                </a:lnTo>
                <a:lnTo>
                  <a:pt x="58714" y="51666"/>
                </a:lnTo>
                <a:lnTo>
                  <a:pt x="60064" y="51572"/>
                </a:lnTo>
                <a:lnTo>
                  <a:pt x="61414" y="51478"/>
                </a:lnTo>
                <a:lnTo>
                  <a:pt x="62745" y="51328"/>
                </a:lnTo>
                <a:lnTo>
                  <a:pt x="64076" y="51141"/>
                </a:lnTo>
                <a:lnTo>
                  <a:pt x="65407" y="50916"/>
                </a:lnTo>
                <a:lnTo>
                  <a:pt x="66082" y="50785"/>
                </a:lnTo>
                <a:lnTo>
                  <a:pt x="66738" y="50653"/>
                </a:lnTo>
                <a:lnTo>
                  <a:pt x="67394" y="50485"/>
                </a:lnTo>
                <a:lnTo>
                  <a:pt x="68050" y="50316"/>
                </a:lnTo>
                <a:lnTo>
                  <a:pt x="68669" y="50147"/>
                </a:lnTo>
                <a:lnTo>
                  <a:pt x="69287" y="49979"/>
                </a:lnTo>
                <a:lnTo>
                  <a:pt x="69906" y="49772"/>
                </a:lnTo>
                <a:lnTo>
                  <a:pt x="70506" y="49547"/>
                </a:lnTo>
                <a:lnTo>
                  <a:pt x="71106" y="49322"/>
                </a:lnTo>
                <a:lnTo>
                  <a:pt x="71706" y="49060"/>
                </a:lnTo>
                <a:lnTo>
                  <a:pt x="72287" y="48798"/>
                </a:lnTo>
                <a:lnTo>
                  <a:pt x="72868" y="48498"/>
                </a:lnTo>
                <a:lnTo>
                  <a:pt x="73412" y="48179"/>
                </a:lnTo>
                <a:lnTo>
                  <a:pt x="73955" y="47841"/>
                </a:lnTo>
                <a:lnTo>
                  <a:pt x="74480" y="47485"/>
                </a:lnTo>
                <a:lnTo>
                  <a:pt x="74986" y="47092"/>
                </a:lnTo>
                <a:lnTo>
                  <a:pt x="75455" y="46698"/>
                </a:lnTo>
                <a:lnTo>
                  <a:pt x="75924" y="46248"/>
                </a:lnTo>
                <a:lnTo>
                  <a:pt x="76355" y="45798"/>
                </a:lnTo>
                <a:lnTo>
                  <a:pt x="76767" y="45292"/>
                </a:lnTo>
                <a:lnTo>
                  <a:pt x="77067" y="44898"/>
                </a:lnTo>
                <a:lnTo>
                  <a:pt x="77330" y="44486"/>
                </a:lnTo>
                <a:lnTo>
                  <a:pt x="77592" y="44073"/>
                </a:lnTo>
                <a:lnTo>
                  <a:pt x="77836" y="43642"/>
                </a:lnTo>
                <a:lnTo>
                  <a:pt x="78042" y="43192"/>
                </a:lnTo>
                <a:lnTo>
                  <a:pt x="78248" y="42742"/>
                </a:lnTo>
                <a:lnTo>
                  <a:pt x="78454" y="42292"/>
                </a:lnTo>
                <a:lnTo>
                  <a:pt x="78623" y="41824"/>
                </a:lnTo>
                <a:lnTo>
                  <a:pt x="78792" y="41355"/>
                </a:lnTo>
                <a:lnTo>
                  <a:pt x="78942" y="40868"/>
                </a:lnTo>
                <a:lnTo>
                  <a:pt x="79073" y="40399"/>
                </a:lnTo>
                <a:lnTo>
                  <a:pt x="79204" y="39912"/>
                </a:lnTo>
                <a:lnTo>
                  <a:pt x="79429" y="38937"/>
                </a:lnTo>
                <a:lnTo>
                  <a:pt x="79635" y="37962"/>
                </a:lnTo>
                <a:lnTo>
                  <a:pt x="79785" y="37118"/>
                </a:lnTo>
                <a:lnTo>
                  <a:pt x="79935" y="36294"/>
                </a:lnTo>
                <a:lnTo>
                  <a:pt x="80048" y="35450"/>
                </a:lnTo>
                <a:lnTo>
                  <a:pt x="80160" y="34606"/>
                </a:lnTo>
                <a:lnTo>
                  <a:pt x="80273" y="33781"/>
                </a:lnTo>
                <a:lnTo>
                  <a:pt x="80367" y="32938"/>
                </a:lnTo>
                <a:lnTo>
                  <a:pt x="80441" y="32094"/>
                </a:lnTo>
                <a:lnTo>
                  <a:pt x="80498" y="31251"/>
                </a:lnTo>
                <a:lnTo>
                  <a:pt x="80591" y="29563"/>
                </a:lnTo>
                <a:lnTo>
                  <a:pt x="80666" y="27858"/>
                </a:lnTo>
                <a:lnTo>
                  <a:pt x="80685" y="26170"/>
                </a:lnTo>
                <a:lnTo>
                  <a:pt x="80685" y="24464"/>
                </a:lnTo>
                <a:lnTo>
                  <a:pt x="80648" y="22777"/>
                </a:lnTo>
                <a:lnTo>
                  <a:pt x="80591" y="21071"/>
                </a:lnTo>
                <a:lnTo>
                  <a:pt x="80498" y="19365"/>
                </a:lnTo>
                <a:lnTo>
                  <a:pt x="80404" y="17659"/>
                </a:lnTo>
                <a:lnTo>
                  <a:pt x="80292" y="15972"/>
                </a:lnTo>
                <a:lnTo>
                  <a:pt x="80160" y="14266"/>
                </a:lnTo>
                <a:lnTo>
                  <a:pt x="79898" y="10873"/>
                </a:lnTo>
                <a:lnTo>
                  <a:pt x="79823" y="10086"/>
                </a:lnTo>
                <a:lnTo>
                  <a:pt x="79748" y="9298"/>
                </a:lnTo>
                <a:lnTo>
                  <a:pt x="79635" y="8511"/>
                </a:lnTo>
                <a:lnTo>
                  <a:pt x="79579" y="8136"/>
                </a:lnTo>
                <a:lnTo>
                  <a:pt x="79504" y="7742"/>
                </a:lnTo>
                <a:lnTo>
                  <a:pt x="79410" y="7367"/>
                </a:lnTo>
                <a:lnTo>
                  <a:pt x="79298" y="6992"/>
                </a:lnTo>
                <a:lnTo>
                  <a:pt x="79185" y="6618"/>
                </a:lnTo>
                <a:lnTo>
                  <a:pt x="79054" y="6261"/>
                </a:lnTo>
                <a:lnTo>
                  <a:pt x="78886" y="5905"/>
                </a:lnTo>
                <a:lnTo>
                  <a:pt x="78717" y="5549"/>
                </a:lnTo>
                <a:lnTo>
                  <a:pt x="78529" y="5212"/>
                </a:lnTo>
                <a:lnTo>
                  <a:pt x="78304" y="4893"/>
                </a:lnTo>
                <a:lnTo>
                  <a:pt x="78004" y="4499"/>
                </a:lnTo>
                <a:lnTo>
                  <a:pt x="77667" y="4124"/>
                </a:lnTo>
                <a:lnTo>
                  <a:pt x="77292" y="3768"/>
                </a:lnTo>
                <a:lnTo>
                  <a:pt x="76898" y="3449"/>
                </a:lnTo>
                <a:lnTo>
                  <a:pt x="76486" y="3149"/>
                </a:lnTo>
                <a:lnTo>
                  <a:pt x="76036" y="2868"/>
                </a:lnTo>
                <a:lnTo>
                  <a:pt x="75567" y="2606"/>
                </a:lnTo>
                <a:lnTo>
                  <a:pt x="75080" y="2381"/>
                </a:lnTo>
                <a:lnTo>
                  <a:pt x="74574" y="2156"/>
                </a:lnTo>
                <a:lnTo>
                  <a:pt x="74049" y="1968"/>
                </a:lnTo>
                <a:lnTo>
                  <a:pt x="73505" y="1781"/>
                </a:lnTo>
                <a:lnTo>
                  <a:pt x="72962" y="1631"/>
                </a:lnTo>
                <a:lnTo>
                  <a:pt x="72380" y="1481"/>
                </a:lnTo>
                <a:lnTo>
                  <a:pt x="71818" y="1350"/>
                </a:lnTo>
                <a:lnTo>
                  <a:pt x="71237" y="1219"/>
                </a:lnTo>
                <a:lnTo>
                  <a:pt x="70637" y="1125"/>
                </a:lnTo>
                <a:lnTo>
                  <a:pt x="70056" y="1031"/>
                </a:lnTo>
                <a:lnTo>
                  <a:pt x="69456" y="937"/>
                </a:lnTo>
                <a:lnTo>
                  <a:pt x="68256" y="806"/>
                </a:lnTo>
                <a:lnTo>
                  <a:pt x="67075" y="712"/>
                </a:lnTo>
                <a:lnTo>
                  <a:pt x="65913" y="619"/>
                </a:lnTo>
                <a:lnTo>
                  <a:pt x="63701" y="506"/>
                </a:lnTo>
                <a:lnTo>
                  <a:pt x="62689" y="450"/>
                </a:lnTo>
                <a:lnTo>
                  <a:pt x="61751" y="394"/>
                </a:lnTo>
                <a:lnTo>
                  <a:pt x="60401" y="300"/>
                </a:lnTo>
                <a:lnTo>
                  <a:pt x="59052" y="225"/>
                </a:lnTo>
                <a:lnTo>
                  <a:pt x="57702" y="150"/>
                </a:lnTo>
                <a:lnTo>
                  <a:pt x="56371" y="112"/>
                </a:lnTo>
                <a:lnTo>
                  <a:pt x="53671" y="37"/>
                </a:lnTo>
                <a:lnTo>
                  <a:pt x="509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23;p58">
            <a:extLst>
              <a:ext uri="{FF2B5EF4-FFF2-40B4-BE49-F238E27FC236}">
                <a16:creationId xmlns:a16="http://schemas.microsoft.com/office/drawing/2014/main" id="{CF30F12C-7990-7A8A-B833-439F024CF8E7}"/>
              </a:ext>
            </a:extLst>
          </p:cNvPr>
          <p:cNvSpPr/>
          <p:nvPr/>
        </p:nvSpPr>
        <p:spPr>
          <a:xfrm>
            <a:off x="3222275" y="2082888"/>
            <a:ext cx="118810" cy="118833"/>
          </a:xfrm>
          <a:custGeom>
            <a:avLst/>
            <a:gdLst/>
            <a:ahLst/>
            <a:cxnLst/>
            <a:rect l="l" t="t" r="r" b="b"/>
            <a:pathLst>
              <a:path w="80686" h="51779" extrusionOk="0">
                <a:moveTo>
                  <a:pt x="48272" y="0"/>
                </a:moveTo>
                <a:lnTo>
                  <a:pt x="45573" y="37"/>
                </a:lnTo>
                <a:lnTo>
                  <a:pt x="42873" y="94"/>
                </a:lnTo>
                <a:lnTo>
                  <a:pt x="40174" y="169"/>
                </a:lnTo>
                <a:lnTo>
                  <a:pt x="36537" y="281"/>
                </a:lnTo>
                <a:lnTo>
                  <a:pt x="32919" y="356"/>
                </a:lnTo>
                <a:lnTo>
                  <a:pt x="25664" y="506"/>
                </a:lnTo>
                <a:lnTo>
                  <a:pt x="11173" y="712"/>
                </a:lnTo>
                <a:lnTo>
                  <a:pt x="10611" y="731"/>
                </a:lnTo>
                <a:lnTo>
                  <a:pt x="10048" y="769"/>
                </a:lnTo>
                <a:lnTo>
                  <a:pt x="9467" y="825"/>
                </a:lnTo>
                <a:lnTo>
                  <a:pt x="8905" y="900"/>
                </a:lnTo>
                <a:lnTo>
                  <a:pt x="8361" y="994"/>
                </a:lnTo>
                <a:lnTo>
                  <a:pt x="7799" y="1106"/>
                </a:lnTo>
                <a:lnTo>
                  <a:pt x="7255" y="1256"/>
                </a:lnTo>
                <a:lnTo>
                  <a:pt x="6711" y="1406"/>
                </a:lnTo>
                <a:lnTo>
                  <a:pt x="6186" y="1593"/>
                </a:lnTo>
                <a:lnTo>
                  <a:pt x="5680" y="1818"/>
                </a:lnTo>
                <a:lnTo>
                  <a:pt x="5193" y="2062"/>
                </a:lnTo>
                <a:lnTo>
                  <a:pt x="4705" y="2343"/>
                </a:lnTo>
                <a:lnTo>
                  <a:pt x="4255" y="2643"/>
                </a:lnTo>
                <a:lnTo>
                  <a:pt x="3824" y="2981"/>
                </a:lnTo>
                <a:lnTo>
                  <a:pt x="3431" y="3356"/>
                </a:lnTo>
                <a:lnTo>
                  <a:pt x="3224" y="3562"/>
                </a:lnTo>
                <a:lnTo>
                  <a:pt x="3037" y="3768"/>
                </a:lnTo>
                <a:lnTo>
                  <a:pt x="2831" y="4031"/>
                </a:lnTo>
                <a:lnTo>
                  <a:pt x="2625" y="4312"/>
                </a:lnTo>
                <a:lnTo>
                  <a:pt x="2437" y="4593"/>
                </a:lnTo>
                <a:lnTo>
                  <a:pt x="2250" y="4893"/>
                </a:lnTo>
                <a:lnTo>
                  <a:pt x="2100" y="5193"/>
                </a:lnTo>
                <a:lnTo>
                  <a:pt x="1950" y="5493"/>
                </a:lnTo>
                <a:lnTo>
                  <a:pt x="1800" y="5811"/>
                </a:lnTo>
                <a:lnTo>
                  <a:pt x="1668" y="6130"/>
                </a:lnTo>
                <a:lnTo>
                  <a:pt x="1425" y="6786"/>
                </a:lnTo>
                <a:lnTo>
                  <a:pt x="1237" y="7461"/>
                </a:lnTo>
                <a:lnTo>
                  <a:pt x="1069" y="8136"/>
                </a:lnTo>
                <a:lnTo>
                  <a:pt x="919" y="8811"/>
                </a:lnTo>
                <a:lnTo>
                  <a:pt x="844" y="9167"/>
                </a:lnTo>
                <a:lnTo>
                  <a:pt x="619" y="10423"/>
                </a:lnTo>
                <a:lnTo>
                  <a:pt x="450" y="11698"/>
                </a:lnTo>
                <a:lnTo>
                  <a:pt x="300" y="12973"/>
                </a:lnTo>
                <a:lnTo>
                  <a:pt x="187" y="14247"/>
                </a:lnTo>
                <a:lnTo>
                  <a:pt x="112" y="15522"/>
                </a:lnTo>
                <a:lnTo>
                  <a:pt x="56" y="16816"/>
                </a:lnTo>
                <a:lnTo>
                  <a:pt x="19" y="18091"/>
                </a:lnTo>
                <a:lnTo>
                  <a:pt x="0" y="19384"/>
                </a:lnTo>
                <a:lnTo>
                  <a:pt x="0" y="20678"/>
                </a:lnTo>
                <a:lnTo>
                  <a:pt x="19" y="21971"/>
                </a:lnTo>
                <a:lnTo>
                  <a:pt x="56" y="24558"/>
                </a:lnTo>
                <a:lnTo>
                  <a:pt x="75" y="27126"/>
                </a:lnTo>
                <a:lnTo>
                  <a:pt x="94" y="28420"/>
                </a:lnTo>
                <a:lnTo>
                  <a:pt x="75" y="29713"/>
                </a:lnTo>
                <a:lnTo>
                  <a:pt x="37" y="31907"/>
                </a:lnTo>
                <a:lnTo>
                  <a:pt x="19" y="33032"/>
                </a:lnTo>
                <a:lnTo>
                  <a:pt x="19" y="34156"/>
                </a:lnTo>
                <a:lnTo>
                  <a:pt x="19" y="35300"/>
                </a:lnTo>
                <a:lnTo>
                  <a:pt x="56" y="36443"/>
                </a:lnTo>
                <a:lnTo>
                  <a:pt x="112" y="37568"/>
                </a:lnTo>
                <a:lnTo>
                  <a:pt x="206" y="38712"/>
                </a:lnTo>
                <a:lnTo>
                  <a:pt x="281" y="39274"/>
                </a:lnTo>
                <a:lnTo>
                  <a:pt x="356" y="39837"/>
                </a:lnTo>
                <a:lnTo>
                  <a:pt x="450" y="40399"/>
                </a:lnTo>
                <a:lnTo>
                  <a:pt x="544" y="40943"/>
                </a:lnTo>
                <a:lnTo>
                  <a:pt x="656" y="41486"/>
                </a:lnTo>
                <a:lnTo>
                  <a:pt x="787" y="42030"/>
                </a:lnTo>
                <a:lnTo>
                  <a:pt x="937" y="42574"/>
                </a:lnTo>
                <a:lnTo>
                  <a:pt x="1106" y="43099"/>
                </a:lnTo>
                <a:lnTo>
                  <a:pt x="1275" y="43623"/>
                </a:lnTo>
                <a:lnTo>
                  <a:pt x="1481" y="44148"/>
                </a:lnTo>
                <a:lnTo>
                  <a:pt x="1706" y="44655"/>
                </a:lnTo>
                <a:lnTo>
                  <a:pt x="1931" y="45161"/>
                </a:lnTo>
                <a:lnTo>
                  <a:pt x="2193" y="45648"/>
                </a:lnTo>
                <a:lnTo>
                  <a:pt x="2475" y="46135"/>
                </a:lnTo>
                <a:lnTo>
                  <a:pt x="2774" y="46604"/>
                </a:lnTo>
                <a:lnTo>
                  <a:pt x="3112" y="47073"/>
                </a:lnTo>
                <a:lnTo>
                  <a:pt x="3524" y="47598"/>
                </a:lnTo>
                <a:lnTo>
                  <a:pt x="3974" y="48104"/>
                </a:lnTo>
                <a:lnTo>
                  <a:pt x="4424" y="48554"/>
                </a:lnTo>
                <a:lnTo>
                  <a:pt x="4912" y="48966"/>
                </a:lnTo>
                <a:lnTo>
                  <a:pt x="5399" y="49360"/>
                </a:lnTo>
                <a:lnTo>
                  <a:pt x="5905" y="49697"/>
                </a:lnTo>
                <a:lnTo>
                  <a:pt x="6430" y="50016"/>
                </a:lnTo>
                <a:lnTo>
                  <a:pt x="6974" y="50297"/>
                </a:lnTo>
                <a:lnTo>
                  <a:pt x="7536" y="50560"/>
                </a:lnTo>
                <a:lnTo>
                  <a:pt x="8099" y="50785"/>
                </a:lnTo>
                <a:lnTo>
                  <a:pt x="8680" y="50991"/>
                </a:lnTo>
                <a:lnTo>
                  <a:pt x="9261" y="51160"/>
                </a:lnTo>
                <a:lnTo>
                  <a:pt x="9861" y="51310"/>
                </a:lnTo>
                <a:lnTo>
                  <a:pt x="10479" y="51422"/>
                </a:lnTo>
                <a:lnTo>
                  <a:pt x="11098" y="51535"/>
                </a:lnTo>
                <a:lnTo>
                  <a:pt x="11717" y="51610"/>
                </a:lnTo>
                <a:lnTo>
                  <a:pt x="12335" y="51685"/>
                </a:lnTo>
                <a:lnTo>
                  <a:pt x="12973" y="51722"/>
                </a:lnTo>
                <a:lnTo>
                  <a:pt x="13610" y="51759"/>
                </a:lnTo>
                <a:lnTo>
                  <a:pt x="14266" y="51778"/>
                </a:lnTo>
                <a:lnTo>
                  <a:pt x="15541" y="51778"/>
                </a:lnTo>
                <a:lnTo>
                  <a:pt x="16834" y="51722"/>
                </a:lnTo>
                <a:lnTo>
                  <a:pt x="18128" y="51647"/>
                </a:lnTo>
                <a:lnTo>
                  <a:pt x="19403" y="51553"/>
                </a:lnTo>
                <a:lnTo>
                  <a:pt x="21896" y="51366"/>
                </a:lnTo>
                <a:lnTo>
                  <a:pt x="23414" y="51253"/>
                </a:lnTo>
                <a:lnTo>
                  <a:pt x="24952" y="51160"/>
                </a:lnTo>
                <a:lnTo>
                  <a:pt x="26489" y="51103"/>
                </a:lnTo>
                <a:lnTo>
                  <a:pt x="28026" y="51047"/>
                </a:lnTo>
                <a:lnTo>
                  <a:pt x="29563" y="51028"/>
                </a:lnTo>
                <a:lnTo>
                  <a:pt x="31101" y="51010"/>
                </a:lnTo>
                <a:lnTo>
                  <a:pt x="32638" y="51010"/>
                </a:lnTo>
                <a:lnTo>
                  <a:pt x="34175" y="51028"/>
                </a:lnTo>
                <a:lnTo>
                  <a:pt x="37249" y="51085"/>
                </a:lnTo>
                <a:lnTo>
                  <a:pt x="40343" y="51178"/>
                </a:lnTo>
                <a:lnTo>
                  <a:pt x="43417" y="51310"/>
                </a:lnTo>
                <a:lnTo>
                  <a:pt x="46491" y="51460"/>
                </a:lnTo>
                <a:lnTo>
                  <a:pt x="49191" y="51572"/>
                </a:lnTo>
                <a:lnTo>
                  <a:pt x="51909" y="51685"/>
                </a:lnTo>
                <a:lnTo>
                  <a:pt x="53278" y="51722"/>
                </a:lnTo>
                <a:lnTo>
                  <a:pt x="54646" y="51741"/>
                </a:lnTo>
                <a:lnTo>
                  <a:pt x="55996" y="51722"/>
                </a:lnTo>
                <a:lnTo>
                  <a:pt x="57346" y="51703"/>
                </a:lnTo>
                <a:lnTo>
                  <a:pt x="58714" y="51666"/>
                </a:lnTo>
                <a:lnTo>
                  <a:pt x="60064" y="51572"/>
                </a:lnTo>
                <a:lnTo>
                  <a:pt x="61414" y="51478"/>
                </a:lnTo>
                <a:lnTo>
                  <a:pt x="62745" y="51328"/>
                </a:lnTo>
                <a:lnTo>
                  <a:pt x="64076" y="51141"/>
                </a:lnTo>
                <a:lnTo>
                  <a:pt x="65407" y="50916"/>
                </a:lnTo>
                <a:lnTo>
                  <a:pt x="66082" y="50785"/>
                </a:lnTo>
                <a:lnTo>
                  <a:pt x="66738" y="50653"/>
                </a:lnTo>
                <a:lnTo>
                  <a:pt x="67394" y="50485"/>
                </a:lnTo>
                <a:lnTo>
                  <a:pt x="68050" y="50316"/>
                </a:lnTo>
                <a:lnTo>
                  <a:pt x="68669" y="50147"/>
                </a:lnTo>
                <a:lnTo>
                  <a:pt x="69287" y="49979"/>
                </a:lnTo>
                <a:lnTo>
                  <a:pt x="69906" y="49772"/>
                </a:lnTo>
                <a:lnTo>
                  <a:pt x="70506" y="49547"/>
                </a:lnTo>
                <a:lnTo>
                  <a:pt x="71106" y="49322"/>
                </a:lnTo>
                <a:lnTo>
                  <a:pt x="71706" y="49060"/>
                </a:lnTo>
                <a:lnTo>
                  <a:pt x="72287" y="48798"/>
                </a:lnTo>
                <a:lnTo>
                  <a:pt x="72868" y="48498"/>
                </a:lnTo>
                <a:lnTo>
                  <a:pt x="73412" y="48179"/>
                </a:lnTo>
                <a:lnTo>
                  <a:pt x="73955" y="47841"/>
                </a:lnTo>
                <a:lnTo>
                  <a:pt x="74480" y="47485"/>
                </a:lnTo>
                <a:lnTo>
                  <a:pt x="74986" y="47092"/>
                </a:lnTo>
                <a:lnTo>
                  <a:pt x="75455" y="46698"/>
                </a:lnTo>
                <a:lnTo>
                  <a:pt x="75924" y="46248"/>
                </a:lnTo>
                <a:lnTo>
                  <a:pt x="76355" y="45798"/>
                </a:lnTo>
                <a:lnTo>
                  <a:pt x="76767" y="45292"/>
                </a:lnTo>
                <a:lnTo>
                  <a:pt x="77067" y="44898"/>
                </a:lnTo>
                <a:lnTo>
                  <a:pt x="77330" y="44486"/>
                </a:lnTo>
                <a:lnTo>
                  <a:pt x="77592" y="44073"/>
                </a:lnTo>
                <a:lnTo>
                  <a:pt x="77836" y="43642"/>
                </a:lnTo>
                <a:lnTo>
                  <a:pt x="78042" y="43192"/>
                </a:lnTo>
                <a:lnTo>
                  <a:pt x="78248" y="42742"/>
                </a:lnTo>
                <a:lnTo>
                  <a:pt x="78454" y="42292"/>
                </a:lnTo>
                <a:lnTo>
                  <a:pt x="78623" y="41824"/>
                </a:lnTo>
                <a:lnTo>
                  <a:pt x="78792" y="41355"/>
                </a:lnTo>
                <a:lnTo>
                  <a:pt x="78942" y="40868"/>
                </a:lnTo>
                <a:lnTo>
                  <a:pt x="79073" y="40399"/>
                </a:lnTo>
                <a:lnTo>
                  <a:pt x="79204" y="39912"/>
                </a:lnTo>
                <a:lnTo>
                  <a:pt x="79429" y="38937"/>
                </a:lnTo>
                <a:lnTo>
                  <a:pt x="79635" y="37962"/>
                </a:lnTo>
                <a:lnTo>
                  <a:pt x="79785" y="37118"/>
                </a:lnTo>
                <a:lnTo>
                  <a:pt x="79935" y="36294"/>
                </a:lnTo>
                <a:lnTo>
                  <a:pt x="80048" y="35450"/>
                </a:lnTo>
                <a:lnTo>
                  <a:pt x="80160" y="34606"/>
                </a:lnTo>
                <a:lnTo>
                  <a:pt x="80273" y="33781"/>
                </a:lnTo>
                <a:lnTo>
                  <a:pt x="80367" y="32938"/>
                </a:lnTo>
                <a:lnTo>
                  <a:pt x="80441" y="32094"/>
                </a:lnTo>
                <a:lnTo>
                  <a:pt x="80498" y="31251"/>
                </a:lnTo>
                <a:lnTo>
                  <a:pt x="80591" y="29563"/>
                </a:lnTo>
                <a:lnTo>
                  <a:pt x="80666" y="27858"/>
                </a:lnTo>
                <a:lnTo>
                  <a:pt x="80685" y="26170"/>
                </a:lnTo>
                <a:lnTo>
                  <a:pt x="80685" y="24464"/>
                </a:lnTo>
                <a:lnTo>
                  <a:pt x="80648" y="22777"/>
                </a:lnTo>
                <a:lnTo>
                  <a:pt x="80591" y="21071"/>
                </a:lnTo>
                <a:lnTo>
                  <a:pt x="80498" y="19365"/>
                </a:lnTo>
                <a:lnTo>
                  <a:pt x="80404" y="17659"/>
                </a:lnTo>
                <a:lnTo>
                  <a:pt x="80292" y="15972"/>
                </a:lnTo>
                <a:lnTo>
                  <a:pt x="80160" y="14266"/>
                </a:lnTo>
                <a:lnTo>
                  <a:pt x="79898" y="10873"/>
                </a:lnTo>
                <a:lnTo>
                  <a:pt x="79823" y="10086"/>
                </a:lnTo>
                <a:lnTo>
                  <a:pt x="79748" y="9298"/>
                </a:lnTo>
                <a:lnTo>
                  <a:pt x="79635" y="8511"/>
                </a:lnTo>
                <a:lnTo>
                  <a:pt x="79579" y="8136"/>
                </a:lnTo>
                <a:lnTo>
                  <a:pt x="79504" y="7742"/>
                </a:lnTo>
                <a:lnTo>
                  <a:pt x="79410" y="7367"/>
                </a:lnTo>
                <a:lnTo>
                  <a:pt x="79298" y="6992"/>
                </a:lnTo>
                <a:lnTo>
                  <a:pt x="79185" y="6618"/>
                </a:lnTo>
                <a:lnTo>
                  <a:pt x="79054" y="6261"/>
                </a:lnTo>
                <a:lnTo>
                  <a:pt x="78886" y="5905"/>
                </a:lnTo>
                <a:lnTo>
                  <a:pt x="78717" y="5549"/>
                </a:lnTo>
                <a:lnTo>
                  <a:pt x="78529" y="5212"/>
                </a:lnTo>
                <a:lnTo>
                  <a:pt x="78304" y="4893"/>
                </a:lnTo>
                <a:lnTo>
                  <a:pt x="78004" y="4499"/>
                </a:lnTo>
                <a:lnTo>
                  <a:pt x="77667" y="4124"/>
                </a:lnTo>
                <a:lnTo>
                  <a:pt x="77292" y="3768"/>
                </a:lnTo>
                <a:lnTo>
                  <a:pt x="76898" y="3449"/>
                </a:lnTo>
                <a:lnTo>
                  <a:pt x="76486" y="3149"/>
                </a:lnTo>
                <a:lnTo>
                  <a:pt x="76036" y="2868"/>
                </a:lnTo>
                <a:lnTo>
                  <a:pt x="75567" y="2606"/>
                </a:lnTo>
                <a:lnTo>
                  <a:pt x="75080" y="2381"/>
                </a:lnTo>
                <a:lnTo>
                  <a:pt x="74574" y="2156"/>
                </a:lnTo>
                <a:lnTo>
                  <a:pt x="74049" y="1968"/>
                </a:lnTo>
                <a:lnTo>
                  <a:pt x="73505" y="1781"/>
                </a:lnTo>
                <a:lnTo>
                  <a:pt x="72962" y="1631"/>
                </a:lnTo>
                <a:lnTo>
                  <a:pt x="72380" y="1481"/>
                </a:lnTo>
                <a:lnTo>
                  <a:pt x="71818" y="1350"/>
                </a:lnTo>
                <a:lnTo>
                  <a:pt x="71237" y="1219"/>
                </a:lnTo>
                <a:lnTo>
                  <a:pt x="70637" y="1125"/>
                </a:lnTo>
                <a:lnTo>
                  <a:pt x="70056" y="1031"/>
                </a:lnTo>
                <a:lnTo>
                  <a:pt x="69456" y="937"/>
                </a:lnTo>
                <a:lnTo>
                  <a:pt x="68256" y="806"/>
                </a:lnTo>
                <a:lnTo>
                  <a:pt x="67075" y="712"/>
                </a:lnTo>
                <a:lnTo>
                  <a:pt x="65913" y="619"/>
                </a:lnTo>
                <a:lnTo>
                  <a:pt x="63701" y="506"/>
                </a:lnTo>
                <a:lnTo>
                  <a:pt x="62689" y="450"/>
                </a:lnTo>
                <a:lnTo>
                  <a:pt x="61751" y="394"/>
                </a:lnTo>
                <a:lnTo>
                  <a:pt x="60401" y="300"/>
                </a:lnTo>
                <a:lnTo>
                  <a:pt x="59052" y="225"/>
                </a:lnTo>
                <a:lnTo>
                  <a:pt x="57702" y="150"/>
                </a:lnTo>
                <a:lnTo>
                  <a:pt x="56371" y="112"/>
                </a:lnTo>
                <a:lnTo>
                  <a:pt x="53671" y="37"/>
                </a:lnTo>
                <a:lnTo>
                  <a:pt x="50972" y="0"/>
                </a:lnTo>
                <a:close/>
              </a:path>
            </a:pathLst>
          </a:custGeom>
          <a:ln/>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902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8918CF0-48AC-1778-8110-107ABB278BED}"/>
              </a:ext>
            </a:extLst>
          </p:cNvPr>
          <p:cNvSpPr>
            <a:spLocks noGrp="1"/>
          </p:cNvSpPr>
          <p:nvPr>
            <p:ph type="body" sz="quarter" idx="11"/>
          </p:nvPr>
        </p:nvSpPr>
        <p:spPr>
          <a:xfrm>
            <a:off x="6398214" y="3898053"/>
            <a:ext cx="5491570" cy="953337"/>
          </a:xfrm>
        </p:spPr>
        <p:txBody>
          <a:bodyPr/>
          <a:lstStyle/>
          <a:p>
            <a:r>
              <a:rPr lang="en-MY" dirty="0"/>
              <a:t>Professor John Smith</a:t>
            </a:r>
          </a:p>
        </p:txBody>
      </p:sp>
      <p:sp>
        <p:nvSpPr>
          <p:cNvPr id="4" name="Google Shape;823;p44">
            <a:extLst>
              <a:ext uri="{FF2B5EF4-FFF2-40B4-BE49-F238E27FC236}">
                <a16:creationId xmlns:a16="http://schemas.microsoft.com/office/drawing/2014/main" id="{109B27EB-3B08-C2F5-0CB7-0A1581493A2F}"/>
              </a:ext>
            </a:extLst>
          </p:cNvPr>
          <p:cNvSpPr txBox="1">
            <a:spLocks noGrp="1"/>
          </p:cNvSpPr>
          <p:nvPr>
            <p:ph type="ctrTitle"/>
          </p:nvPr>
        </p:nvSpPr>
        <p:spPr>
          <a:xfrm>
            <a:off x="2951312" y="185062"/>
            <a:ext cx="5491162" cy="15144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Awesome Words</a:t>
            </a:r>
            <a:endParaRPr dirty="0"/>
          </a:p>
        </p:txBody>
      </p:sp>
      <p:sp>
        <p:nvSpPr>
          <p:cNvPr id="6" name="TextBox 5">
            <a:extLst>
              <a:ext uri="{FF2B5EF4-FFF2-40B4-BE49-F238E27FC236}">
                <a16:creationId xmlns:a16="http://schemas.microsoft.com/office/drawing/2014/main" id="{E5CE3391-BE72-0AEF-FE30-5F24C076B94A}"/>
              </a:ext>
            </a:extLst>
          </p:cNvPr>
          <p:cNvSpPr txBox="1"/>
          <p:nvPr/>
        </p:nvSpPr>
        <p:spPr>
          <a:xfrm>
            <a:off x="3032592" y="2158730"/>
            <a:ext cx="7759654" cy="1477328"/>
          </a:xfrm>
          <a:prstGeom prst="rect">
            <a:avLst/>
          </a:prstGeom>
          <a:noFill/>
        </p:spPr>
        <p:txBody>
          <a:bodyPr wrap="square">
            <a:spAutoFit/>
          </a:bodyPr>
          <a:lstStyle/>
          <a:p>
            <a:r>
              <a:rPr lang="en-MY" sz="5400" dirty="0">
                <a:latin typeface="Fave Script Bold Pro" panose="020B0604020202020204" pitchFamily="2" charset="0"/>
                <a:cs typeface="Dreaming Outloud Script Pro" panose="03050502040304050704" pitchFamily="66" charset="0"/>
              </a:rPr>
              <a:t>Outreach programs…… </a:t>
            </a:r>
            <a:r>
              <a:rPr lang="en-MY" sz="1800" dirty="0">
                <a:latin typeface="+mn-lt"/>
                <a:cs typeface="Dreaming Outloud Script Pro" panose="03050502040304050704" pitchFamily="66" charset="0"/>
              </a:rPr>
              <a:t>are not just about extending a helping hand; they're about empowering individuals, amplifying voices, and co-creating a brighter, more inclusive future.</a:t>
            </a:r>
            <a:endParaRPr lang="en-MY" sz="1800" dirty="0">
              <a:latin typeface="+mn-lt"/>
            </a:endParaRPr>
          </a:p>
        </p:txBody>
      </p:sp>
      <p:sp>
        <p:nvSpPr>
          <p:cNvPr id="7" name="Google Shape;899;p48">
            <a:extLst>
              <a:ext uri="{FF2B5EF4-FFF2-40B4-BE49-F238E27FC236}">
                <a16:creationId xmlns:a16="http://schemas.microsoft.com/office/drawing/2014/main" id="{FCA3C94B-C725-0FFC-DCC7-880D8885237A}"/>
              </a:ext>
            </a:extLst>
          </p:cNvPr>
          <p:cNvSpPr txBox="1">
            <a:spLocks/>
          </p:cNvSpPr>
          <p:nvPr/>
        </p:nvSpPr>
        <p:spPr>
          <a:xfrm>
            <a:off x="6095999" y="4851390"/>
            <a:ext cx="6096000" cy="6665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400"/>
              <a:buFont typeface="Special Elite"/>
              <a:buNone/>
              <a:defRPr sz="4400" b="0" i="0" u="none" strike="noStrike" cap="none">
                <a:solidFill>
                  <a:srgbClr val="FFFFFF"/>
                </a:solidFill>
                <a:latin typeface="Special Elite"/>
                <a:ea typeface="Special Elite"/>
                <a:cs typeface="Special Elite"/>
                <a:sym typeface="Special Elite"/>
              </a:defRPr>
            </a:lvl1pPr>
            <a:lvl2pPr marR="0" lvl="1" algn="ctr" rtl="0">
              <a:lnSpc>
                <a:spcPct val="100000"/>
              </a:lnSpc>
              <a:spcBef>
                <a:spcPts val="0"/>
              </a:spcBef>
              <a:spcAft>
                <a:spcPts val="0"/>
              </a:spcAft>
              <a:buClr>
                <a:srgbClr val="FFFFFF"/>
              </a:buClr>
              <a:buSzPts val="4400"/>
              <a:buFont typeface="Special Elite"/>
              <a:buNone/>
              <a:defRPr sz="4400" b="0" i="0" u="none" strike="noStrike" cap="none">
                <a:solidFill>
                  <a:srgbClr val="FFFFFF"/>
                </a:solidFill>
                <a:latin typeface="Special Elite"/>
                <a:ea typeface="Special Elite"/>
                <a:cs typeface="Special Elite"/>
                <a:sym typeface="Special Elite"/>
              </a:defRPr>
            </a:lvl2pPr>
            <a:lvl3pPr marR="0" lvl="2" algn="ctr" rtl="0">
              <a:lnSpc>
                <a:spcPct val="100000"/>
              </a:lnSpc>
              <a:spcBef>
                <a:spcPts val="0"/>
              </a:spcBef>
              <a:spcAft>
                <a:spcPts val="0"/>
              </a:spcAft>
              <a:buClr>
                <a:srgbClr val="FFFFFF"/>
              </a:buClr>
              <a:buSzPts val="4400"/>
              <a:buFont typeface="Special Elite"/>
              <a:buNone/>
              <a:defRPr sz="4400" b="0" i="0" u="none" strike="noStrike" cap="none">
                <a:solidFill>
                  <a:srgbClr val="FFFFFF"/>
                </a:solidFill>
                <a:latin typeface="Special Elite"/>
                <a:ea typeface="Special Elite"/>
                <a:cs typeface="Special Elite"/>
                <a:sym typeface="Special Elite"/>
              </a:defRPr>
            </a:lvl3pPr>
            <a:lvl4pPr marR="0" lvl="3" algn="ctr" rtl="0">
              <a:lnSpc>
                <a:spcPct val="100000"/>
              </a:lnSpc>
              <a:spcBef>
                <a:spcPts val="0"/>
              </a:spcBef>
              <a:spcAft>
                <a:spcPts val="0"/>
              </a:spcAft>
              <a:buClr>
                <a:srgbClr val="FFFFFF"/>
              </a:buClr>
              <a:buSzPts val="4400"/>
              <a:buFont typeface="Special Elite"/>
              <a:buNone/>
              <a:defRPr sz="4400" b="0" i="0" u="none" strike="noStrike" cap="none">
                <a:solidFill>
                  <a:srgbClr val="FFFFFF"/>
                </a:solidFill>
                <a:latin typeface="Special Elite"/>
                <a:ea typeface="Special Elite"/>
                <a:cs typeface="Special Elite"/>
                <a:sym typeface="Special Elite"/>
              </a:defRPr>
            </a:lvl4pPr>
            <a:lvl5pPr marR="0" lvl="4" algn="ctr" rtl="0">
              <a:lnSpc>
                <a:spcPct val="100000"/>
              </a:lnSpc>
              <a:spcBef>
                <a:spcPts val="0"/>
              </a:spcBef>
              <a:spcAft>
                <a:spcPts val="0"/>
              </a:spcAft>
              <a:buClr>
                <a:srgbClr val="FFFFFF"/>
              </a:buClr>
              <a:buSzPts val="4400"/>
              <a:buFont typeface="Special Elite"/>
              <a:buNone/>
              <a:defRPr sz="4400" b="0" i="0" u="none" strike="noStrike" cap="none">
                <a:solidFill>
                  <a:srgbClr val="FFFFFF"/>
                </a:solidFill>
                <a:latin typeface="Special Elite"/>
                <a:ea typeface="Special Elite"/>
                <a:cs typeface="Special Elite"/>
                <a:sym typeface="Special Elite"/>
              </a:defRPr>
            </a:lvl5pPr>
            <a:lvl6pPr marR="0" lvl="5" algn="ctr" rtl="0">
              <a:lnSpc>
                <a:spcPct val="100000"/>
              </a:lnSpc>
              <a:spcBef>
                <a:spcPts val="0"/>
              </a:spcBef>
              <a:spcAft>
                <a:spcPts val="0"/>
              </a:spcAft>
              <a:buClr>
                <a:srgbClr val="FFFFFF"/>
              </a:buClr>
              <a:buSzPts val="4400"/>
              <a:buFont typeface="Special Elite"/>
              <a:buNone/>
              <a:defRPr sz="4400" b="0" i="0" u="none" strike="noStrike" cap="none">
                <a:solidFill>
                  <a:srgbClr val="FFFFFF"/>
                </a:solidFill>
                <a:latin typeface="Special Elite"/>
                <a:ea typeface="Special Elite"/>
                <a:cs typeface="Special Elite"/>
                <a:sym typeface="Special Elite"/>
              </a:defRPr>
            </a:lvl6pPr>
            <a:lvl7pPr marR="0" lvl="6" algn="ctr" rtl="0">
              <a:lnSpc>
                <a:spcPct val="100000"/>
              </a:lnSpc>
              <a:spcBef>
                <a:spcPts val="0"/>
              </a:spcBef>
              <a:spcAft>
                <a:spcPts val="0"/>
              </a:spcAft>
              <a:buClr>
                <a:srgbClr val="FFFFFF"/>
              </a:buClr>
              <a:buSzPts val="4400"/>
              <a:buFont typeface="Special Elite"/>
              <a:buNone/>
              <a:defRPr sz="4400" b="0" i="0" u="none" strike="noStrike" cap="none">
                <a:solidFill>
                  <a:srgbClr val="FFFFFF"/>
                </a:solidFill>
                <a:latin typeface="Special Elite"/>
                <a:ea typeface="Special Elite"/>
                <a:cs typeface="Special Elite"/>
                <a:sym typeface="Special Elite"/>
              </a:defRPr>
            </a:lvl7pPr>
            <a:lvl8pPr marR="0" lvl="7" algn="ctr" rtl="0">
              <a:lnSpc>
                <a:spcPct val="100000"/>
              </a:lnSpc>
              <a:spcBef>
                <a:spcPts val="0"/>
              </a:spcBef>
              <a:spcAft>
                <a:spcPts val="0"/>
              </a:spcAft>
              <a:buClr>
                <a:srgbClr val="FFFFFF"/>
              </a:buClr>
              <a:buSzPts val="4400"/>
              <a:buFont typeface="Special Elite"/>
              <a:buNone/>
              <a:defRPr sz="4400" b="0" i="0" u="none" strike="noStrike" cap="none">
                <a:solidFill>
                  <a:srgbClr val="FFFFFF"/>
                </a:solidFill>
                <a:latin typeface="Special Elite"/>
                <a:ea typeface="Special Elite"/>
                <a:cs typeface="Special Elite"/>
                <a:sym typeface="Special Elite"/>
              </a:defRPr>
            </a:lvl8pPr>
            <a:lvl9pPr marR="0" lvl="8" algn="ctr" rtl="0">
              <a:lnSpc>
                <a:spcPct val="100000"/>
              </a:lnSpc>
              <a:spcBef>
                <a:spcPts val="0"/>
              </a:spcBef>
              <a:spcAft>
                <a:spcPts val="0"/>
              </a:spcAft>
              <a:buClr>
                <a:srgbClr val="FFFFFF"/>
              </a:buClr>
              <a:buSzPts val="4400"/>
              <a:buFont typeface="Special Elite"/>
              <a:buNone/>
              <a:defRPr sz="4400" b="0" i="0" u="none" strike="noStrike" cap="none">
                <a:solidFill>
                  <a:srgbClr val="FFFFFF"/>
                </a:solidFill>
                <a:latin typeface="Special Elite"/>
                <a:ea typeface="Special Elite"/>
                <a:cs typeface="Special Elite"/>
                <a:sym typeface="Special Elite"/>
              </a:defRPr>
            </a:lvl9pPr>
          </a:lstStyle>
          <a:p>
            <a:r>
              <a:rPr lang="en-MY" sz="8000" dirty="0">
                <a:solidFill>
                  <a:schemeClr val="bg1"/>
                </a:solidFill>
                <a:latin typeface="+mj-lt"/>
              </a:rPr>
              <a:t>Thank You</a:t>
            </a:r>
          </a:p>
        </p:txBody>
      </p:sp>
    </p:spTree>
    <p:extLst>
      <p:ext uri="{BB962C8B-B14F-4D97-AF65-F5344CB8AC3E}">
        <p14:creationId xmlns:p14="http://schemas.microsoft.com/office/powerpoint/2010/main" val="19839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D4BFE37C-8142-2F27-2E7C-5E38DA46D6CF}"/>
            </a:ext>
          </a:extLst>
        </p:cNvPr>
        <p:cNvGrpSpPr/>
        <p:nvPr/>
      </p:nvGrpSpPr>
      <p:grpSpPr>
        <a:xfrm>
          <a:off x="0" y="0"/>
          <a:ext cx="0" cy="0"/>
          <a:chOff x="0" y="0"/>
          <a:chExt cx="0" cy="0"/>
        </a:xfrm>
      </p:grpSpPr>
      <p:sp>
        <p:nvSpPr>
          <p:cNvPr id="108" name="Google Shape;108;p4">
            <a:extLst>
              <a:ext uri="{FF2B5EF4-FFF2-40B4-BE49-F238E27FC236}">
                <a16:creationId xmlns:a16="http://schemas.microsoft.com/office/drawing/2014/main" id="{98AED4F2-2CFC-CA4E-6F9A-B1714445DA91}"/>
              </a:ext>
            </a:extLst>
          </p:cNvPr>
          <p:cNvSpPr txBox="1">
            <a:spLocks noGrp="1"/>
          </p:cNvSpPr>
          <p:nvPr>
            <p:ph type="body" idx="4294967295"/>
          </p:nvPr>
        </p:nvSpPr>
        <p:spPr>
          <a:xfrm>
            <a:off x="2102395" y="1623779"/>
            <a:ext cx="6460760" cy="2141074"/>
          </a:xfrm>
          <a:prstGeom prst="rect">
            <a:avLst/>
          </a:prstGeom>
          <a:noFill/>
          <a:ln>
            <a:noFill/>
          </a:ln>
        </p:spPr>
        <p:txBody>
          <a:bodyPr spcFirstLastPara="1" wrap="square" lIns="91425" tIns="45700" rIns="91425" bIns="45700" anchor="t" anchorCtr="0">
            <a:normAutofit fontScale="25000" lnSpcReduction="20000"/>
          </a:bodyPr>
          <a:lstStyle/>
          <a:p>
            <a:pPr marL="0" lvl="0" indent="0" algn="just" rtl="0">
              <a:lnSpc>
                <a:spcPct val="90000"/>
              </a:lnSpc>
              <a:spcBef>
                <a:spcPts val="0"/>
              </a:spcBef>
              <a:spcAft>
                <a:spcPts val="0"/>
              </a:spcAft>
              <a:buClr>
                <a:schemeClr val="dk1"/>
              </a:buClr>
              <a:buSzPts val="2800"/>
              <a:buNone/>
            </a:pPr>
            <a:r>
              <a:rPr lang="en-MY" sz="11200" b="0" i="0" dirty="0">
                <a:solidFill>
                  <a:srgbClr val="202124"/>
                </a:solidFill>
                <a:effectLst/>
                <a:latin typeface="Franklin Gothic Book (Body)"/>
                <a:ea typeface="Calibri" panose="020F0502020204030204" pitchFamily="34" charset="0"/>
                <a:cs typeface="Calibri" panose="020F0502020204030204" pitchFamily="34" charset="0"/>
              </a:rPr>
              <a:t>“</a:t>
            </a:r>
            <a:r>
              <a:rPr lang="en-MY" sz="11200" b="0" i="0" dirty="0">
                <a:solidFill>
                  <a:srgbClr val="040C28"/>
                </a:solidFill>
                <a:effectLst/>
                <a:latin typeface="Franklin Gothic Book (Body)"/>
                <a:ea typeface="Calibri" panose="020F0502020204030204" pitchFamily="34" charset="0"/>
                <a:cs typeface="Calibri" panose="020F0502020204030204" pitchFamily="34" charset="0"/>
              </a:rPr>
              <a:t>Outreach programs in education are structured initiatives or activities implemented by educational institutions or organizations to engage with and provide educational resources, support services, and opportunities to target populations outside the traditional boundaries of the institution. </a:t>
            </a:r>
          </a:p>
          <a:p>
            <a:pPr marL="0" lvl="0" indent="0" algn="just" rtl="0">
              <a:lnSpc>
                <a:spcPct val="90000"/>
              </a:lnSpc>
              <a:spcBef>
                <a:spcPts val="0"/>
              </a:spcBef>
              <a:spcAft>
                <a:spcPts val="0"/>
              </a:spcAft>
              <a:buClr>
                <a:schemeClr val="dk1"/>
              </a:buClr>
              <a:buSzPts val="2800"/>
              <a:buNone/>
            </a:pPr>
            <a:endParaRPr lang="en-MY" sz="11200" dirty="0">
              <a:solidFill>
                <a:srgbClr val="040C28"/>
              </a:solidFill>
              <a:latin typeface="Franklin Gothic Book (Body)"/>
              <a:ea typeface="Calibri" panose="020F0502020204030204" pitchFamily="34" charset="0"/>
              <a:cs typeface="Calibri" panose="020F0502020204030204" pitchFamily="34" charset="0"/>
            </a:endParaRPr>
          </a:p>
          <a:p>
            <a:pPr marL="0" lvl="0" indent="0" algn="just" rtl="0">
              <a:lnSpc>
                <a:spcPct val="90000"/>
              </a:lnSpc>
              <a:spcBef>
                <a:spcPts val="0"/>
              </a:spcBef>
              <a:spcAft>
                <a:spcPts val="0"/>
              </a:spcAft>
              <a:buClr>
                <a:schemeClr val="dk1"/>
              </a:buClr>
              <a:buSzPts val="2800"/>
              <a:buNone/>
            </a:pPr>
            <a:r>
              <a:rPr lang="en-MY" sz="11200" b="0" i="0" dirty="0">
                <a:solidFill>
                  <a:srgbClr val="040C28"/>
                </a:solidFill>
                <a:effectLst/>
                <a:latin typeface="Franklin Gothic Book (Body)"/>
                <a:ea typeface="Calibri" panose="020F0502020204030204" pitchFamily="34" charset="0"/>
                <a:cs typeface="Calibri" panose="020F0502020204030204" pitchFamily="34" charset="0"/>
              </a:rPr>
              <a:t>These programs aim to increase access to education, address barriers to learning, promote academic success, and foster partnerships with communities."</a:t>
            </a:r>
            <a:r>
              <a:rPr lang="en-MY" sz="11200" b="0" i="0" dirty="0">
                <a:solidFill>
                  <a:srgbClr val="202124"/>
                </a:solidFill>
                <a:effectLst/>
                <a:latin typeface="Franklin Gothic Book (Body)"/>
                <a:ea typeface="Calibri" panose="020F0502020204030204" pitchFamily="34" charset="0"/>
                <a:cs typeface="Calibri" panose="020F0502020204030204" pitchFamily="34" charset="0"/>
              </a:rPr>
              <a:t> </a:t>
            </a:r>
          </a:p>
          <a:p>
            <a:pPr marL="0" indent="0">
              <a:spcBef>
                <a:spcPts val="0"/>
              </a:spcBef>
              <a:buSzPts val="2800"/>
              <a:buNone/>
            </a:pPr>
            <a:r>
              <a:rPr lang="en-MY" sz="11100" i="0" dirty="0">
                <a:effectLst/>
                <a:latin typeface="Calibri" panose="020F0502020204030204" pitchFamily="34" charset="0"/>
                <a:ea typeface="Calibri" panose="020F0502020204030204" pitchFamily="34" charset="0"/>
                <a:cs typeface="Calibri" panose="020F0502020204030204" pitchFamily="34" charset="0"/>
              </a:rPr>
              <a:t>                                                  </a:t>
            </a:r>
          </a:p>
          <a:p>
            <a:pPr marL="0" indent="0">
              <a:spcBef>
                <a:spcPts val="0"/>
              </a:spcBef>
              <a:buSzPts val="2800"/>
              <a:buNone/>
            </a:pPr>
            <a:endParaRPr lang="en-MY" sz="6400" b="1" dirty="0">
              <a:solidFill>
                <a:schemeClr val="tx2">
                  <a:lumMod val="75000"/>
                </a:schemeClr>
              </a:solidFill>
              <a:latin typeface="Franklin Gothic Book (Body)"/>
              <a:ea typeface="Calibri" panose="020F0502020204030204" pitchFamily="34" charset="0"/>
              <a:cs typeface="Calibri" panose="020F0502020204030204" pitchFamily="34" charset="0"/>
            </a:endParaRPr>
          </a:p>
          <a:p>
            <a:pPr marL="0" indent="0">
              <a:spcBef>
                <a:spcPts val="0"/>
              </a:spcBef>
              <a:buSzPts val="2800"/>
              <a:buNone/>
            </a:pPr>
            <a:r>
              <a:rPr lang="en-MY" sz="6400" b="1" i="0" dirty="0">
                <a:solidFill>
                  <a:schemeClr val="tx2">
                    <a:lumMod val="75000"/>
                  </a:schemeClr>
                </a:solidFill>
                <a:effectLst/>
                <a:latin typeface="Franklin Gothic Book (Body)"/>
                <a:ea typeface="Calibri" panose="020F0502020204030204" pitchFamily="34" charset="0"/>
                <a:cs typeface="Calibri" panose="020F0502020204030204" pitchFamily="34" charset="0"/>
              </a:rPr>
              <a:t>Source:</a:t>
            </a:r>
          </a:p>
          <a:p>
            <a:pPr marL="0" indent="0">
              <a:spcBef>
                <a:spcPts val="0"/>
              </a:spcBef>
              <a:buSzPts val="2800"/>
              <a:buNone/>
            </a:pPr>
            <a:r>
              <a:rPr lang="en-MY" sz="6400" b="1" i="0" dirty="0">
                <a:solidFill>
                  <a:schemeClr val="tx2">
                    <a:lumMod val="75000"/>
                  </a:schemeClr>
                </a:solidFill>
                <a:effectLst/>
                <a:latin typeface="Franklin Gothic Book (Body)"/>
                <a:ea typeface="Calibri" panose="020F0502020204030204" pitchFamily="34" charset="0"/>
                <a:cs typeface="Calibri" panose="020F0502020204030204" pitchFamily="34" charset="0"/>
              </a:rPr>
              <a:t>Dr. Maria Teresa Tatto</a:t>
            </a:r>
            <a:r>
              <a:rPr lang="en-MY" sz="6400" i="0" dirty="0">
                <a:solidFill>
                  <a:schemeClr val="tx2">
                    <a:lumMod val="75000"/>
                  </a:schemeClr>
                </a:solidFill>
                <a:effectLst/>
                <a:latin typeface="Franklin Gothic Book (Body)"/>
                <a:ea typeface="Calibri" panose="020F0502020204030204" pitchFamily="34" charset="0"/>
                <a:cs typeface="Calibri" panose="020F0502020204030204" pitchFamily="34" charset="0"/>
              </a:rPr>
              <a:t>	</a:t>
            </a:r>
            <a:endParaRPr lang="en-MY" sz="6400" dirty="0">
              <a:solidFill>
                <a:schemeClr val="tx2">
                  <a:lumMod val="75000"/>
                </a:schemeClr>
              </a:solidFill>
              <a:latin typeface="Franklin Gothic Book (Body)"/>
              <a:ea typeface="Calibri" panose="020F0502020204030204" pitchFamily="34" charset="0"/>
              <a:cs typeface="Calibri" panose="020F0502020204030204" pitchFamily="34" charset="0"/>
            </a:endParaRPr>
          </a:p>
          <a:p>
            <a:pPr marL="0" lvl="0" indent="0" algn="just" rtl="0">
              <a:lnSpc>
                <a:spcPct val="90000"/>
              </a:lnSpc>
              <a:spcBef>
                <a:spcPts val="0"/>
              </a:spcBef>
              <a:spcAft>
                <a:spcPts val="0"/>
              </a:spcAft>
              <a:buClr>
                <a:schemeClr val="dk1"/>
              </a:buClr>
              <a:buSzPts val="2800"/>
              <a:buNone/>
            </a:pPr>
            <a:r>
              <a:rPr lang="en-MY" sz="6400" i="0" dirty="0">
                <a:solidFill>
                  <a:schemeClr val="tx2">
                    <a:lumMod val="75000"/>
                  </a:schemeClr>
                </a:solidFill>
                <a:effectLst/>
                <a:latin typeface="Franklin Gothic Book (Body)"/>
                <a:ea typeface="Calibri" panose="020F0502020204030204" pitchFamily="34" charset="0"/>
                <a:cs typeface="Calibri" panose="020F0502020204030204" pitchFamily="34" charset="0"/>
              </a:rPr>
              <a:t>Scholar in educational outreach and community engagement, Arizona State University</a:t>
            </a:r>
            <a:endParaRPr lang="en-MY" sz="6400" dirty="0">
              <a:solidFill>
                <a:schemeClr val="tx2">
                  <a:lumMod val="75000"/>
                </a:schemeClr>
              </a:solidFill>
              <a:latin typeface="Franklin Gothic Book (Body)"/>
              <a:ea typeface="Calibri" panose="020F0502020204030204" pitchFamily="34" charset="0"/>
              <a:cs typeface="Calibri" panose="020F0502020204030204" pitchFamily="34" charset="0"/>
            </a:endParaRPr>
          </a:p>
          <a:p>
            <a:pPr marL="0" lvl="0" indent="0" algn="just" rtl="0">
              <a:lnSpc>
                <a:spcPct val="90000"/>
              </a:lnSpc>
              <a:spcBef>
                <a:spcPts val="0"/>
              </a:spcBef>
              <a:spcAft>
                <a:spcPts val="0"/>
              </a:spcAft>
              <a:buClr>
                <a:schemeClr val="dk1"/>
              </a:buClr>
              <a:buSzPts val="2800"/>
              <a:buNone/>
            </a:pPr>
            <a:endParaRPr lang="en-MY" sz="11100" dirty="0">
              <a:latin typeface="Calibri" panose="020F0502020204030204" pitchFamily="34" charset="0"/>
              <a:ea typeface="Calibri" panose="020F0502020204030204" pitchFamily="34" charset="0"/>
              <a:cs typeface="Calibri" panose="020F0502020204030204" pitchFamily="34" charset="0"/>
            </a:endParaRPr>
          </a:p>
          <a:p>
            <a:pPr marL="0" indent="0" algn="just">
              <a:spcBef>
                <a:spcPts val="0"/>
              </a:spcBef>
              <a:buSzPts val="2800"/>
              <a:buNone/>
            </a:pPr>
            <a:r>
              <a:rPr lang="en-MY" sz="11100" i="0" dirty="0">
                <a:effectLst/>
                <a:latin typeface="Calibri" panose="020F0502020204030204" pitchFamily="34" charset="0"/>
                <a:ea typeface="Calibri" panose="020F0502020204030204" pitchFamily="34" charset="0"/>
                <a:cs typeface="Calibri" panose="020F0502020204030204" pitchFamily="34" charset="0"/>
              </a:rPr>
              <a:t>                                                                                                                           			</a:t>
            </a:r>
            <a:endParaRPr lang="en-MY" sz="700" dirty="0"/>
          </a:p>
          <a:p>
            <a:pPr marL="228600" lvl="0" indent="-50800" algn="l" rtl="0">
              <a:lnSpc>
                <a:spcPct val="90000"/>
              </a:lnSpc>
              <a:spcBef>
                <a:spcPts val="1000"/>
              </a:spcBef>
              <a:spcAft>
                <a:spcPts val="0"/>
              </a:spcAft>
              <a:buClr>
                <a:schemeClr val="dk1"/>
              </a:buClr>
              <a:buSzPts val="2800"/>
              <a:buNone/>
            </a:pPr>
            <a:endParaRPr lang="en-MY" dirty="0"/>
          </a:p>
        </p:txBody>
      </p:sp>
      <p:sp>
        <p:nvSpPr>
          <p:cNvPr id="3" name="TextBox 2">
            <a:extLst>
              <a:ext uri="{FF2B5EF4-FFF2-40B4-BE49-F238E27FC236}">
                <a16:creationId xmlns:a16="http://schemas.microsoft.com/office/drawing/2014/main" id="{86934438-1D4A-F758-44BF-75032F9B0179}"/>
              </a:ext>
            </a:extLst>
          </p:cNvPr>
          <p:cNvSpPr txBox="1"/>
          <p:nvPr/>
        </p:nvSpPr>
        <p:spPr>
          <a:xfrm>
            <a:off x="2102395" y="185062"/>
            <a:ext cx="6460760" cy="1200329"/>
          </a:xfrm>
          <a:prstGeom prst="rect">
            <a:avLst/>
          </a:prstGeom>
          <a:noFill/>
        </p:spPr>
        <p:txBody>
          <a:bodyPr wrap="square">
            <a:spAutoFit/>
          </a:bodyPr>
          <a:lstStyle/>
          <a:p>
            <a:r>
              <a:rPr kumimoji="0" lang="en-US" sz="3600" b="0" i="0" u="none" strike="noStrike" kern="1200" cap="none" spc="100" normalizeH="0" baseline="0" noProof="0" dirty="0">
                <a:ln>
                  <a:noFill/>
                </a:ln>
                <a:solidFill>
                  <a:srgbClr val="000000"/>
                </a:solidFill>
                <a:effectLst/>
                <a:uLnTx/>
                <a:uFillTx/>
                <a:latin typeface="Franklin Gothic Demi (Headings)"/>
                <a:ea typeface="+mj-ea"/>
                <a:cs typeface="+mj-cs"/>
              </a:rPr>
              <a:t>1.2 Definition of </a:t>
            </a:r>
            <a:r>
              <a:rPr lang="en-US" sz="3600" kern="1200" spc="100" dirty="0">
                <a:latin typeface="Franklin Gothic Demi (Headings)"/>
                <a:ea typeface="+mj-ea"/>
                <a:cs typeface="+mj-cs"/>
              </a:rPr>
              <a:t>Outreach Programs</a:t>
            </a:r>
            <a:endParaRPr lang="en-MY" sz="3600" dirty="0"/>
          </a:p>
        </p:txBody>
      </p:sp>
    </p:spTree>
    <p:extLst>
      <p:ext uri="{BB962C8B-B14F-4D97-AF65-F5344CB8AC3E}">
        <p14:creationId xmlns:p14="http://schemas.microsoft.com/office/powerpoint/2010/main" val="2530645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965C7D75-5D71-8CDA-D5E4-B594F20FCEAD}"/>
            </a:ext>
          </a:extLst>
        </p:cNvPr>
        <p:cNvGrpSpPr/>
        <p:nvPr/>
      </p:nvGrpSpPr>
      <p:grpSpPr>
        <a:xfrm>
          <a:off x="0" y="0"/>
          <a:ext cx="0" cy="0"/>
          <a:chOff x="0" y="0"/>
          <a:chExt cx="0" cy="0"/>
        </a:xfrm>
      </p:grpSpPr>
      <p:sp>
        <p:nvSpPr>
          <p:cNvPr id="108" name="Google Shape;108;p4">
            <a:extLst>
              <a:ext uri="{FF2B5EF4-FFF2-40B4-BE49-F238E27FC236}">
                <a16:creationId xmlns:a16="http://schemas.microsoft.com/office/drawing/2014/main" id="{5D97780B-B1D8-B681-D281-7BC8DB2C26FB}"/>
              </a:ext>
            </a:extLst>
          </p:cNvPr>
          <p:cNvSpPr txBox="1">
            <a:spLocks noGrp="1"/>
          </p:cNvSpPr>
          <p:nvPr>
            <p:ph type="body" idx="4294967295"/>
          </p:nvPr>
        </p:nvSpPr>
        <p:spPr>
          <a:xfrm>
            <a:off x="1948391" y="1443144"/>
            <a:ext cx="7320738" cy="2141074"/>
          </a:xfrm>
          <a:prstGeom prst="rect">
            <a:avLst/>
          </a:prstGeom>
          <a:noFill/>
          <a:ln>
            <a:noFill/>
          </a:ln>
        </p:spPr>
        <p:txBody>
          <a:bodyPr spcFirstLastPara="1" wrap="square" lIns="91425" tIns="45700" rIns="91425" bIns="45700" anchor="t" anchorCtr="0">
            <a:normAutofit fontScale="25000" lnSpcReduction="20000"/>
          </a:bodyPr>
          <a:lstStyle/>
          <a:p>
            <a:pPr marL="0" lvl="0" indent="0" algn="just" rtl="0">
              <a:lnSpc>
                <a:spcPct val="90000"/>
              </a:lnSpc>
              <a:spcBef>
                <a:spcPts val="0"/>
              </a:spcBef>
              <a:spcAft>
                <a:spcPts val="0"/>
              </a:spcAft>
              <a:buClr>
                <a:schemeClr val="dk1"/>
              </a:buClr>
              <a:buSzPts val="2800"/>
              <a:buNone/>
            </a:pPr>
            <a:r>
              <a:rPr lang="en-MY" sz="10400" b="0" i="0" dirty="0">
                <a:solidFill>
                  <a:srgbClr val="202124"/>
                </a:solidFill>
                <a:effectLst/>
                <a:latin typeface="Franklin Gothic Book (Body)"/>
                <a:ea typeface="Calibri" panose="020F0502020204030204" pitchFamily="34" charset="0"/>
                <a:cs typeface="Calibri" panose="020F0502020204030204" pitchFamily="34" charset="0"/>
              </a:rPr>
              <a:t>“</a:t>
            </a:r>
            <a:r>
              <a:rPr lang="en-MY" sz="10400" b="0" i="0" dirty="0">
                <a:solidFill>
                  <a:srgbClr val="040C28"/>
                </a:solidFill>
                <a:effectLst/>
                <a:latin typeface="Franklin Gothic Book (Body)"/>
                <a:ea typeface="Calibri" panose="020F0502020204030204" pitchFamily="34" charset="0"/>
                <a:cs typeface="Calibri" panose="020F0502020204030204" pitchFamily="34" charset="0"/>
              </a:rPr>
              <a:t>Outreach programs in libraries are systematic efforts undertaken by library institutions to connect with and serve diverse communities beyond their conventional user base. </a:t>
            </a:r>
          </a:p>
          <a:p>
            <a:pPr marL="0" lvl="0" indent="0" algn="just" rtl="0">
              <a:lnSpc>
                <a:spcPct val="90000"/>
              </a:lnSpc>
              <a:spcBef>
                <a:spcPts val="0"/>
              </a:spcBef>
              <a:spcAft>
                <a:spcPts val="0"/>
              </a:spcAft>
              <a:buClr>
                <a:schemeClr val="dk1"/>
              </a:buClr>
              <a:buSzPts val="2800"/>
              <a:buNone/>
            </a:pPr>
            <a:endParaRPr lang="en-MY" sz="10400" dirty="0">
              <a:solidFill>
                <a:srgbClr val="040C28"/>
              </a:solidFill>
              <a:latin typeface="Franklin Gothic Book (Body)"/>
              <a:ea typeface="Calibri" panose="020F0502020204030204" pitchFamily="34" charset="0"/>
              <a:cs typeface="Calibri" panose="020F0502020204030204" pitchFamily="34" charset="0"/>
            </a:endParaRPr>
          </a:p>
          <a:p>
            <a:pPr marL="0" lvl="0" indent="0" algn="just" rtl="0">
              <a:lnSpc>
                <a:spcPct val="90000"/>
              </a:lnSpc>
              <a:spcBef>
                <a:spcPts val="0"/>
              </a:spcBef>
              <a:spcAft>
                <a:spcPts val="0"/>
              </a:spcAft>
              <a:buClr>
                <a:schemeClr val="dk1"/>
              </a:buClr>
              <a:buSzPts val="2800"/>
              <a:buNone/>
            </a:pPr>
            <a:r>
              <a:rPr lang="en-MY" sz="10400" b="0" i="0" dirty="0">
                <a:solidFill>
                  <a:srgbClr val="040C28"/>
                </a:solidFill>
                <a:effectLst/>
                <a:latin typeface="Franklin Gothic Book (Body)"/>
                <a:ea typeface="Calibri" panose="020F0502020204030204" pitchFamily="34" charset="0"/>
                <a:cs typeface="Calibri" panose="020F0502020204030204" pitchFamily="34" charset="0"/>
              </a:rPr>
              <a:t>Outreach initiatives involve proactive engagement with: </a:t>
            </a:r>
          </a:p>
          <a:p>
            <a:pPr marL="1371600" lvl="0" indent="-1371600" algn="just" rtl="0">
              <a:lnSpc>
                <a:spcPct val="90000"/>
              </a:lnSpc>
              <a:spcBef>
                <a:spcPts val="0"/>
              </a:spcBef>
              <a:spcAft>
                <a:spcPts val="0"/>
              </a:spcAft>
              <a:buClr>
                <a:schemeClr val="dk1"/>
              </a:buClr>
              <a:buSzPts val="2800"/>
              <a:buAutoNum type="arabicPeriod"/>
            </a:pPr>
            <a:r>
              <a:rPr lang="en-MY" sz="10400" b="0" i="0" dirty="0">
                <a:solidFill>
                  <a:srgbClr val="040C28"/>
                </a:solidFill>
                <a:effectLst/>
                <a:latin typeface="Franklin Gothic Book (Body)"/>
                <a:ea typeface="Calibri" panose="020F0502020204030204" pitchFamily="34" charset="0"/>
                <a:cs typeface="Calibri" panose="020F0502020204030204" pitchFamily="34" charset="0"/>
              </a:rPr>
              <a:t>community organizations, </a:t>
            </a:r>
          </a:p>
          <a:p>
            <a:pPr marL="1371600" lvl="0" indent="-1371600" algn="just" rtl="0">
              <a:lnSpc>
                <a:spcPct val="90000"/>
              </a:lnSpc>
              <a:spcBef>
                <a:spcPts val="0"/>
              </a:spcBef>
              <a:spcAft>
                <a:spcPts val="0"/>
              </a:spcAft>
              <a:buClr>
                <a:schemeClr val="dk1"/>
              </a:buClr>
              <a:buSzPts val="2800"/>
              <a:buAutoNum type="arabicPeriod"/>
            </a:pPr>
            <a:r>
              <a:rPr lang="en-MY" sz="10400" b="0" i="0" dirty="0">
                <a:solidFill>
                  <a:srgbClr val="040C28"/>
                </a:solidFill>
                <a:effectLst/>
                <a:latin typeface="Franklin Gothic Book (Body)"/>
                <a:ea typeface="Calibri" panose="020F0502020204030204" pitchFamily="34" charset="0"/>
                <a:cs typeface="Calibri" panose="020F0502020204030204" pitchFamily="34" charset="0"/>
              </a:rPr>
              <a:t>schools, and </a:t>
            </a:r>
          </a:p>
          <a:p>
            <a:pPr marL="1371600" lvl="0" indent="-1371600" algn="just" rtl="0">
              <a:lnSpc>
                <a:spcPct val="90000"/>
              </a:lnSpc>
              <a:spcBef>
                <a:spcPts val="0"/>
              </a:spcBef>
              <a:spcAft>
                <a:spcPts val="0"/>
              </a:spcAft>
              <a:buClr>
                <a:schemeClr val="dk1"/>
              </a:buClr>
              <a:buSzPts val="2800"/>
              <a:buAutoNum type="arabicPeriod"/>
            </a:pPr>
            <a:r>
              <a:rPr lang="en-MY" sz="10400" b="0" i="0" dirty="0">
                <a:solidFill>
                  <a:srgbClr val="040C28"/>
                </a:solidFill>
                <a:effectLst/>
                <a:latin typeface="Franklin Gothic Book (Body)"/>
                <a:ea typeface="Calibri" panose="020F0502020204030204" pitchFamily="34" charset="0"/>
                <a:cs typeface="Calibri" panose="020F0502020204030204" pitchFamily="34" charset="0"/>
              </a:rPr>
              <a:t>local institutions </a:t>
            </a:r>
          </a:p>
          <a:p>
            <a:pPr marL="0" lvl="0" indent="0" algn="just" rtl="0">
              <a:lnSpc>
                <a:spcPct val="90000"/>
              </a:lnSpc>
              <a:spcBef>
                <a:spcPts val="0"/>
              </a:spcBef>
              <a:spcAft>
                <a:spcPts val="0"/>
              </a:spcAft>
              <a:buClr>
                <a:schemeClr val="dk1"/>
              </a:buClr>
              <a:buSzPts val="2800"/>
              <a:buNone/>
            </a:pPr>
            <a:endParaRPr lang="en-MY" sz="10400" dirty="0">
              <a:solidFill>
                <a:srgbClr val="040C28"/>
              </a:solidFill>
              <a:latin typeface="Franklin Gothic Book (Body)"/>
              <a:ea typeface="Calibri" panose="020F0502020204030204" pitchFamily="34" charset="0"/>
              <a:cs typeface="Calibri" panose="020F0502020204030204" pitchFamily="34" charset="0"/>
            </a:endParaRPr>
          </a:p>
          <a:p>
            <a:pPr marL="0" lvl="0" indent="0" algn="just" rtl="0">
              <a:lnSpc>
                <a:spcPct val="90000"/>
              </a:lnSpc>
              <a:spcBef>
                <a:spcPts val="0"/>
              </a:spcBef>
              <a:spcAft>
                <a:spcPts val="0"/>
              </a:spcAft>
              <a:buClr>
                <a:schemeClr val="dk1"/>
              </a:buClr>
              <a:buSzPts val="2800"/>
              <a:buNone/>
            </a:pPr>
            <a:r>
              <a:rPr lang="en-MY" sz="10400" b="0" i="0" dirty="0">
                <a:solidFill>
                  <a:srgbClr val="040C28"/>
                </a:solidFill>
                <a:effectLst/>
                <a:latin typeface="Franklin Gothic Book (Body)"/>
                <a:ea typeface="Calibri" panose="020F0502020204030204" pitchFamily="34" charset="0"/>
                <a:cs typeface="Calibri" panose="020F0502020204030204" pitchFamily="34" charset="0"/>
              </a:rPr>
              <a:t>Outreach programs aims to address: </a:t>
            </a:r>
          </a:p>
          <a:p>
            <a:pPr marL="1371600" lvl="0" indent="-1371600" algn="just" rtl="0">
              <a:lnSpc>
                <a:spcPct val="90000"/>
              </a:lnSpc>
              <a:spcBef>
                <a:spcPts val="0"/>
              </a:spcBef>
              <a:spcAft>
                <a:spcPts val="0"/>
              </a:spcAft>
              <a:buClr>
                <a:schemeClr val="dk1"/>
              </a:buClr>
              <a:buSzPts val="2800"/>
              <a:buAutoNum type="arabicPeriod"/>
            </a:pPr>
            <a:r>
              <a:rPr lang="en-MY" sz="10400" b="0" i="0" dirty="0">
                <a:solidFill>
                  <a:srgbClr val="040C28"/>
                </a:solidFill>
                <a:effectLst/>
                <a:latin typeface="Franklin Gothic Book (Body)"/>
                <a:ea typeface="Calibri" panose="020F0502020204030204" pitchFamily="34" charset="0"/>
                <a:cs typeface="Calibri" panose="020F0502020204030204" pitchFamily="34" charset="0"/>
              </a:rPr>
              <a:t>information needs, </a:t>
            </a:r>
          </a:p>
          <a:p>
            <a:pPr marL="1371600" lvl="0" indent="-1371600" algn="just" rtl="0">
              <a:lnSpc>
                <a:spcPct val="90000"/>
              </a:lnSpc>
              <a:spcBef>
                <a:spcPts val="0"/>
              </a:spcBef>
              <a:spcAft>
                <a:spcPts val="0"/>
              </a:spcAft>
              <a:buClr>
                <a:schemeClr val="dk1"/>
              </a:buClr>
              <a:buSzPts val="2800"/>
              <a:buAutoNum type="arabicPeriod"/>
            </a:pPr>
            <a:r>
              <a:rPr lang="en-MY" sz="10400" b="0" i="0" dirty="0">
                <a:solidFill>
                  <a:srgbClr val="040C28"/>
                </a:solidFill>
                <a:effectLst/>
                <a:latin typeface="Franklin Gothic Book (Body)"/>
                <a:ea typeface="Calibri" panose="020F0502020204030204" pitchFamily="34" charset="0"/>
                <a:cs typeface="Calibri" panose="020F0502020204030204" pitchFamily="34" charset="0"/>
              </a:rPr>
              <a:t>promote literacy, </a:t>
            </a:r>
          </a:p>
          <a:p>
            <a:pPr marL="1371600" lvl="0" indent="-1371600" algn="just" rtl="0">
              <a:lnSpc>
                <a:spcPct val="90000"/>
              </a:lnSpc>
              <a:spcBef>
                <a:spcPts val="0"/>
              </a:spcBef>
              <a:spcAft>
                <a:spcPts val="0"/>
              </a:spcAft>
              <a:buClr>
                <a:schemeClr val="dk1"/>
              </a:buClr>
              <a:buSzPts val="2800"/>
              <a:buAutoNum type="arabicPeriod"/>
            </a:pPr>
            <a:r>
              <a:rPr lang="en-MY" sz="10400" b="0" i="0" dirty="0">
                <a:solidFill>
                  <a:srgbClr val="040C28"/>
                </a:solidFill>
                <a:effectLst/>
                <a:latin typeface="Franklin Gothic Book (Body)"/>
                <a:ea typeface="Calibri" panose="020F0502020204030204" pitchFamily="34" charset="0"/>
                <a:cs typeface="Calibri" panose="020F0502020204030204" pitchFamily="34" charset="0"/>
              </a:rPr>
              <a:t>facilitate lifelong learning, and</a:t>
            </a:r>
          </a:p>
          <a:p>
            <a:pPr marL="1371600" lvl="0" indent="-1371600" algn="just" rtl="0">
              <a:lnSpc>
                <a:spcPct val="90000"/>
              </a:lnSpc>
              <a:spcBef>
                <a:spcPts val="0"/>
              </a:spcBef>
              <a:spcAft>
                <a:spcPts val="0"/>
              </a:spcAft>
              <a:buClr>
                <a:schemeClr val="dk1"/>
              </a:buClr>
              <a:buSzPts val="2800"/>
              <a:buAutoNum type="arabicPeriod"/>
            </a:pPr>
            <a:r>
              <a:rPr lang="en-MY" sz="10400" b="0" i="0" dirty="0">
                <a:solidFill>
                  <a:srgbClr val="040C28"/>
                </a:solidFill>
                <a:effectLst/>
                <a:latin typeface="Franklin Gothic Book (Body)"/>
                <a:ea typeface="Calibri" panose="020F0502020204030204" pitchFamily="34" charset="0"/>
                <a:cs typeface="Calibri" panose="020F0502020204030204" pitchFamily="34" charset="0"/>
              </a:rPr>
              <a:t>foster community empowerment through library resources and expertise."</a:t>
            </a:r>
            <a:r>
              <a:rPr lang="en-MY" sz="10400" b="0" i="0" dirty="0">
                <a:solidFill>
                  <a:srgbClr val="202124"/>
                </a:solidFill>
                <a:effectLst/>
                <a:latin typeface="Franklin Gothic Book (Body)"/>
                <a:ea typeface="Calibri" panose="020F0502020204030204" pitchFamily="34" charset="0"/>
                <a:cs typeface="Calibri" panose="020F0502020204030204" pitchFamily="34" charset="0"/>
              </a:rPr>
              <a:t> </a:t>
            </a:r>
          </a:p>
          <a:p>
            <a:pPr marL="0" indent="0">
              <a:spcBef>
                <a:spcPts val="0"/>
              </a:spcBef>
              <a:buSzPts val="2800"/>
              <a:buNone/>
            </a:pPr>
            <a:r>
              <a:rPr lang="en-MY" sz="11100" i="0" dirty="0">
                <a:effectLst/>
                <a:latin typeface="Calibri" panose="020F0502020204030204" pitchFamily="34" charset="0"/>
                <a:ea typeface="Calibri" panose="020F0502020204030204" pitchFamily="34" charset="0"/>
                <a:cs typeface="Calibri" panose="020F0502020204030204" pitchFamily="34" charset="0"/>
              </a:rPr>
              <a:t>                                                  </a:t>
            </a:r>
          </a:p>
          <a:p>
            <a:pPr marL="0" indent="0">
              <a:spcBef>
                <a:spcPts val="0"/>
              </a:spcBef>
              <a:buSzPts val="2800"/>
              <a:buNone/>
            </a:pPr>
            <a:r>
              <a:rPr lang="en-MY" sz="9600" b="1" i="0" dirty="0">
                <a:solidFill>
                  <a:schemeClr val="tx2">
                    <a:lumMod val="75000"/>
                  </a:schemeClr>
                </a:solidFill>
                <a:effectLst/>
                <a:latin typeface="Franklin Gothic Book (Body)"/>
                <a:ea typeface="Calibri" panose="020F0502020204030204" pitchFamily="34" charset="0"/>
                <a:cs typeface="Calibri" panose="020F0502020204030204" pitchFamily="34" charset="0"/>
              </a:rPr>
              <a:t>                            </a:t>
            </a:r>
            <a:endParaRPr lang="en-MY" sz="11100" dirty="0">
              <a:latin typeface="Calibri" panose="020F0502020204030204" pitchFamily="34" charset="0"/>
              <a:ea typeface="Calibri" panose="020F0502020204030204" pitchFamily="34" charset="0"/>
              <a:cs typeface="Calibri" panose="020F0502020204030204" pitchFamily="34" charset="0"/>
            </a:endParaRPr>
          </a:p>
          <a:p>
            <a:pPr marL="0" indent="0" algn="just">
              <a:spcBef>
                <a:spcPts val="0"/>
              </a:spcBef>
              <a:buSzPts val="2800"/>
              <a:buNone/>
            </a:pPr>
            <a:r>
              <a:rPr lang="en-MY" sz="11100" i="0" dirty="0">
                <a:effectLst/>
                <a:latin typeface="Calibri" panose="020F0502020204030204" pitchFamily="34" charset="0"/>
                <a:ea typeface="Calibri" panose="020F0502020204030204" pitchFamily="34" charset="0"/>
                <a:cs typeface="Calibri" panose="020F0502020204030204" pitchFamily="34" charset="0"/>
              </a:rPr>
              <a:t>                                                                                                                           			</a:t>
            </a:r>
            <a:endParaRPr lang="en-MY" sz="700" dirty="0"/>
          </a:p>
          <a:p>
            <a:pPr marL="228600" lvl="0" indent="-50800" algn="l" rtl="0">
              <a:lnSpc>
                <a:spcPct val="90000"/>
              </a:lnSpc>
              <a:spcBef>
                <a:spcPts val="1000"/>
              </a:spcBef>
              <a:spcAft>
                <a:spcPts val="0"/>
              </a:spcAft>
              <a:buClr>
                <a:schemeClr val="dk1"/>
              </a:buClr>
              <a:buSzPts val="2800"/>
              <a:buNone/>
            </a:pPr>
            <a:endParaRPr lang="en-MY" dirty="0"/>
          </a:p>
        </p:txBody>
      </p:sp>
      <p:sp>
        <p:nvSpPr>
          <p:cNvPr id="3" name="TextBox 2">
            <a:extLst>
              <a:ext uri="{FF2B5EF4-FFF2-40B4-BE49-F238E27FC236}">
                <a16:creationId xmlns:a16="http://schemas.microsoft.com/office/drawing/2014/main" id="{27EC7A79-9C4D-0B52-DC5A-6CCEFCF8A7AD}"/>
              </a:ext>
            </a:extLst>
          </p:cNvPr>
          <p:cNvSpPr txBox="1"/>
          <p:nvPr/>
        </p:nvSpPr>
        <p:spPr>
          <a:xfrm>
            <a:off x="2102395" y="127311"/>
            <a:ext cx="6460760" cy="1200329"/>
          </a:xfrm>
          <a:prstGeom prst="rect">
            <a:avLst/>
          </a:prstGeom>
          <a:noFill/>
        </p:spPr>
        <p:txBody>
          <a:bodyPr wrap="square">
            <a:spAutoFit/>
          </a:bodyPr>
          <a:lstStyle/>
          <a:p>
            <a:r>
              <a:rPr kumimoji="0" lang="en-US" sz="3600" b="0" i="0" u="none" strike="noStrike" kern="1200" cap="none" spc="100" normalizeH="0" baseline="0" noProof="0" dirty="0">
                <a:ln>
                  <a:noFill/>
                </a:ln>
                <a:solidFill>
                  <a:srgbClr val="000000"/>
                </a:solidFill>
                <a:effectLst/>
                <a:uLnTx/>
                <a:uFillTx/>
                <a:latin typeface="Franklin Gothic Demi (Headings)"/>
                <a:ea typeface="+mj-ea"/>
                <a:cs typeface="+mj-cs"/>
              </a:rPr>
              <a:t>1.2.1 Definition of </a:t>
            </a:r>
            <a:r>
              <a:rPr lang="en-US" sz="3600" kern="1200" spc="100" dirty="0">
                <a:latin typeface="Franklin Gothic Demi (Headings)"/>
                <a:ea typeface="+mj-ea"/>
                <a:cs typeface="+mj-cs"/>
              </a:rPr>
              <a:t>Outreach Programs (Context of Library)</a:t>
            </a:r>
            <a:endParaRPr lang="en-MY" sz="3600" dirty="0"/>
          </a:p>
        </p:txBody>
      </p:sp>
      <p:sp>
        <p:nvSpPr>
          <p:cNvPr id="8" name="TextBox 7">
            <a:extLst>
              <a:ext uri="{FF2B5EF4-FFF2-40B4-BE49-F238E27FC236}">
                <a16:creationId xmlns:a16="http://schemas.microsoft.com/office/drawing/2014/main" id="{8CD61603-A552-CB9D-5F1D-581CF475A358}"/>
              </a:ext>
            </a:extLst>
          </p:cNvPr>
          <p:cNvSpPr txBox="1"/>
          <p:nvPr/>
        </p:nvSpPr>
        <p:spPr>
          <a:xfrm>
            <a:off x="7629262" y="6258349"/>
            <a:ext cx="9125475" cy="599651"/>
          </a:xfrm>
          <a:prstGeom prst="rect">
            <a:avLst/>
          </a:prstGeom>
          <a:noFill/>
        </p:spPr>
        <p:txBody>
          <a:bodyPr wrap="square">
            <a:spAutoFit/>
          </a:bodyPr>
          <a:lstStyle/>
          <a:p>
            <a:pPr marL="457200" marR="0" lvl="1" indent="0" algn="l" defTabSz="914400" rtl="0" eaLnBrk="1" fontAlgn="auto" latinLnBrk="0" hangingPunct="1">
              <a:lnSpc>
                <a:spcPct val="90000"/>
              </a:lnSpc>
              <a:spcBef>
                <a:spcPts val="500"/>
              </a:spcBef>
              <a:spcAft>
                <a:spcPts val="0"/>
              </a:spcAft>
              <a:buClr>
                <a:srgbClr val="000000"/>
              </a:buClr>
              <a:buSzPts val="2400"/>
              <a:buFont typeface="Arial"/>
              <a:buNone/>
              <a:tabLst/>
              <a:defRPr/>
            </a:pPr>
            <a:r>
              <a:rPr kumimoji="0" lang="en-MY" sz="1600" b="1" i="0" u="none" strike="noStrike" kern="0" cap="none" spc="0" normalizeH="0" baseline="0" noProof="0" dirty="0">
                <a:ln>
                  <a:noFill/>
                </a:ln>
                <a:solidFill>
                  <a:srgbClr val="000000"/>
                </a:solidFill>
                <a:effectLst/>
                <a:uLnTx/>
                <a:uFillTx/>
                <a:latin typeface="Franklin Gothic Book (Body)"/>
                <a:ea typeface="Calibri"/>
                <a:cs typeface="Calibri"/>
                <a:sym typeface="Calibri"/>
              </a:rPr>
              <a:t>Source:</a:t>
            </a:r>
          </a:p>
          <a:p>
            <a:pPr marL="457200" marR="0" lvl="1" indent="0" algn="l" defTabSz="914400" rtl="0" eaLnBrk="1" fontAlgn="auto" latinLnBrk="0" hangingPunct="1">
              <a:lnSpc>
                <a:spcPct val="90000"/>
              </a:lnSpc>
              <a:spcBef>
                <a:spcPts val="500"/>
              </a:spcBef>
              <a:spcAft>
                <a:spcPts val="0"/>
              </a:spcAft>
              <a:buClr>
                <a:srgbClr val="000000"/>
              </a:buClr>
              <a:buSzPts val="2400"/>
              <a:buFont typeface="Arial"/>
              <a:buNone/>
              <a:tabLst/>
              <a:defRPr/>
            </a:pPr>
            <a:r>
              <a:rPr kumimoji="0" lang="en-MY" sz="1600" b="1" i="0" u="none" strike="noStrike" kern="0" cap="none" spc="0" normalizeH="0" baseline="0" noProof="0" dirty="0">
                <a:ln>
                  <a:noFill/>
                </a:ln>
                <a:solidFill>
                  <a:srgbClr val="000000"/>
                </a:solidFill>
                <a:effectLst/>
                <a:uLnTx/>
                <a:uFillTx/>
                <a:latin typeface="Franklin Gothic Book (Body)"/>
                <a:ea typeface="Calibri"/>
                <a:cs typeface="Calibri"/>
                <a:sym typeface="Calibri"/>
              </a:rPr>
              <a:t>The American Library Association (ALA)</a:t>
            </a:r>
            <a:endParaRPr kumimoji="0" lang="en-MY" sz="1600" b="1"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585604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24"/>
        <p:cNvGrpSpPr/>
        <p:nvPr/>
      </p:nvGrpSpPr>
      <p:grpSpPr>
        <a:xfrm>
          <a:off x="0" y="0"/>
          <a:ext cx="0" cy="0"/>
          <a:chOff x="0" y="0"/>
          <a:chExt cx="0" cy="0"/>
        </a:xfrm>
      </p:grpSpPr>
      <p:sp>
        <p:nvSpPr>
          <p:cNvPr id="5226" name="Google Shape;5226;p61"/>
          <p:cNvSpPr txBox="1">
            <a:spLocks noGrp="1"/>
          </p:cNvSpPr>
          <p:nvPr>
            <p:ph type="title"/>
          </p:nvPr>
        </p:nvSpPr>
        <p:spPr>
          <a:xfrm>
            <a:off x="960000" y="519524"/>
            <a:ext cx="10272000" cy="609600"/>
          </a:xfrm>
          <a:prstGeom prst="rect">
            <a:avLst/>
          </a:prstGeom>
        </p:spPr>
        <p:txBody>
          <a:bodyPr spcFirstLastPara="1" wrap="square" lIns="121900" tIns="121900" rIns="121900" bIns="121900" anchor="ctr" anchorCtr="0">
            <a:noAutofit/>
          </a:bodyPr>
          <a:lstStyle/>
          <a:p>
            <a:pPr algn="ctr"/>
            <a:r>
              <a:rPr lang="en-MY" sz="2800" b="1" dirty="0"/>
              <a:t>1.2.2 Comparison: Outreach Programs and Community Service</a:t>
            </a:r>
          </a:p>
        </p:txBody>
      </p:sp>
      <p:graphicFrame>
        <p:nvGraphicFramePr>
          <p:cNvPr id="5227" name="Google Shape;5227;p61"/>
          <p:cNvGraphicFramePr/>
          <p:nvPr>
            <p:extLst>
              <p:ext uri="{D42A27DB-BD31-4B8C-83A1-F6EECF244321}">
                <p14:modId xmlns:p14="http://schemas.microsoft.com/office/powerpoint/2010/main" val="2061853998"/>
              </p:ext>
            </p:extLst>
          </p:nvPr>
        </p:nvGraphicFramePr>
        <p:xfrm>
          <a:off x="2113282" y="2742657"/>
          <a:ext cx="8294998" cy="3108932"/>
        </p:xfrm>
        <a:graphic>
          <a:graphicData uri="http://schemas.openxmlformats.org/drawingml/2006/table">
            <a:tbl>
              <a:tblPr>
                <a:noFill/>
              </a:tblPr>
              <a:tblGrid>
                <a:gridCol w="4147499">
                  <a:extLst>
                    <a:ext uri="{9D8B030D-6E8A-4147-A177-3AD203B41FA5}">
                      <a16:colId xmlns:a16="http://schemas.microsoft.com/office/drawing/2014/main" val="20001"/>
                    </a:ext>
                  </a:extLst>
                </a:gridCol>
                <a:gridCol w="4147499">
                  <a:extLst>
                    <a:ext uri="{9D8B030D-6E8A-4147-A177-3AD203B41FA5}">
                      <a16:colId xmlns:a16="http://schemas.microsoft.com/office/drawing/2014/main" val="20002"/>
                    </a:ext>
                  </a:extLst>
                </a:gridCol>
              </a:tblGrid>
              <a:tr h="445616">
                <a:tc>
                  <a:txBody>
                    <a:bodyPr/>
                    <a:lstStyle/>
                    <a:p>
                      <a:pPr marL="0" lvl="0" indent="0" algn="just" rtl="0">
                        <a:spcBef>
                          <a:spcPts val="0"/>
                        </a:spcBef>
                        <a:spcAft>
                          <a:spcPts val="0"/>
                        </a:spcAft>
                        <a:buNone/>
                      </a:pPr>
                      <a:r>
                        <a:rPr lang="en-MY" sz="2000" b="1" dirty="0">
                          <a:solidFill>
                            <a:schemeClr val="dk1"/>
                          </a:solidFill>
                          <a:latin typeface="Calibri" panose="020F0502020204030204" pitchFamily="34" charset="0"/>
                          <a:ea typeface="Calibri" panose="020F0502020204030204" pitchFamily="34" charset="0"/>
                          <a:cs typeface="Calibri" panose="020F0502020204030204" pitchFamily="34" charset="0"/>
                          <a:sym typeface="Architects Daughter"/>
                        </a:rPr>
                        <a:t>By an organization or institution to reach out to a specific target audience or community.</a:t>
                      </a:r>
                    </a:p>
                    <a:p>
                      <a:pPr marL="0" lvl="0" indent="0" algn="just" rtl="0">
                        <a:spcBef>
                          <a:spcPts val="0"/>
                        </a:spcBef>
                        <a:spcAft>
                          <a:spcPts val="0"/>
                        </a:spcAft>
                        <a:buNone/>
                      </a:pPr>
                      <a:endParaRPr lang="en-MY" sz="2000" b="1" dirty="0">
                        <a:solidFill>
                          <a:schemeClr val="dk1"/>
                        </a:solidFill>
                        <a:latin typeface="Calibri" panose="020F0502020204030204" pitchFamily="34" charset="0"/>
                        <a:ea typeface="Calibri" panose="020F0502020204030204" pitchFamily="34" charset="0"/>
                        <a:cs typeface="Calibri" panose="020F0502020204030204" pitchFamily="34" charset="0"/>
                        <a:sym typeface="Architects Daughter"/>
                      </a:endParaRPr>
                    </a:p>
                  </a:txBody>
                  <a:tcPr marL="121900" marR="121900" marT="91433" marB="91433" anchor="ctr">
                    <a:lnL w="19050" cap="flat" cmpd="sng">
                      <a:solidFill>
                        <a:schemeClr val="accent5"/>
                      </a:solidFill>
                      <a:prstDash val="dash"/>
                      <a:round/>
                      <a:headEnd type="none" w="sm" len="sm"/>
                      <a:tailEnd type="none" w="sm" len="sm"/>
                    </a:lnL>
                    <a:lnR w="19050" cap="flat" cmpd="sng">
                      <a:solidFill>
                        <a:schemeClr val="accent5"/>
                      </a:solidFill>
                      <a:prstDash val="dash"/>
                      <a:round/>
                      <a:headEnd type="none" w="sm" len="sm"/>
                      <a:tailEnd type="none" w="sm" len="sm"/>
                    </a:lnR>
                    <a:lnT w="19050" cap="flat" cmpd="sng">
                      <a:solidFill>
                        <a:schemeClr val="accent5"/>
                      </a:solidFill>
                      <a:prstDash val="dash"/>
                      <a:round/>
                      <a:headEnd type="none" w="sm" len="sm"/>
                      <a:tailEnd type="none" w="sm" len="sm"/>
                    </a:lnT>
                    <a:lnB w="19050" cap="flat" cmpd="sng" algn="ctr">
                      <a:solidFill>
                        <a:schemeClr val="accent5"/>
                      </a:solidFill>
                      <a:prstDash val="dash"/>
                      <a:round/>
                      <a:headEnd type="none" w="sm" len="sm"/>
                      <a:tailEnd type="none" w="sm" len="sm"/>
                    </a:lnB>
                  </a:tcPr>
                </a:tc>
                <a:tc>
                  <a:txBody>
                    <a:bodyPr/>
                    <a:lstStyle/>
                    <a:p>
                      <a:pPr marL="0" lvl="0" indent="0" algn="just" rtl="0">
                        <a:spcBef>
                          <a:spcPts val="0"/>
                        </a:spcBef>
                        <a:spcAft>
                          <a:spcPts val="0"/>
                        </a:spcAft>
                        <a:buNone/>
                      </a:pPr>
                      <a:r>
                        <a:rPr lang="en-MY" sz="2000" b="1" dirty="0">
                          <a:solidFill>
                            <a:schemeClr val="dk1"/>
                          </a:solidFill>
                          <a:latin typeface="Calibri" panose="020F0502020204030204" pitchFamily="34" charset="0"/>
                          <a:ea typeface="Calibri" panose="020F0502020204030204" pitchFamily="34" charset="0"/>
                          <a:cs typeface="Calibri" panose="020F0502020204030204" pitchFamily="34" charset="0"/>
                          <a:sym typeface="Architects Daughter"/>
                        </a:rPr>
                        <a:t>Involves voluntary activities undertaken by individuals or groups to benefit the community or its members.</a:t>
                      </a:r>
                    </a:p>
                    <a:p>
                      <a:pPr marL="0" lvl="0" indent="0" algn="just" rtl="0">
                        <a:spcBef>
                          <a:spcPts val="0"/>
                        </a:spcBef>
                        <a:spcAft>
                          <a:spcPts val="0"/>
                        </a:spcAft>
                        <a:buNone/>
                      </a:pPr>
                      <a:endParaRPr sz="2000" b="1" dirty="0">
                        <a:solidFill>
                          <a:schemeClr val="dk1"/>
                        </a:solidFill>
                        <a:latin typeface="Calibri" panose="020F0502020204030204" pitchFamily="34" charset="0"/>
                        <a:ea typeface="Calibri" panose="020F0502020204030204" pitchFamily="34" charset="0"/>
                        <a:cs typeface="Calibri" panose="020F0502020204030204" pitchFamily="34" charset="0"/>
                        <a:sym typeface="Architects Daughter"/>
                      </a:endParaRPr>
                    </a:p>
                  </a:txBody>
                  <a:tcPr marL="121900" marR="121900" marT="91433" marB="91433" anchor="ctr">
                    <a:lnL w="19050" cap="flat" cmpd="sng">
                      <a:solidFill>
                        <a:schemeClr val="accent5"/>
                      </a:solidFill>
                      <a:prstDash val="dash"/>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5"/>
                      </a:solidFill>
                      <a:prstDash val="dash"/>
                      <a:round/>
                      <a:headEnd type="none" w="sm" len="sm"/>
                      <a:tailEnd type="none" w="sm" len="sm"/>
                    </a:lnT>
                    <a:lnB w="19050" cap="flat" cmpd="sng">
                      <a:solidFill>
                        <a:schemeClr val="accent5"/>
                      </a:solidFill>
                      <a:prstDash val="dash"/>
                      <a:round/>
                      <a:headEnd type="none" w="sm" len="sm"/>
                      <a:tailEnd type="none" w="sm" len="sm"/>
                    </a:lnB>
                  </a:tcPr>
                </a:tc>
                <a:extLst>
                  <a:ext uri="{0D108BD9-81ED-4DB2-BD59-A6C34878D82A}">
                    <a16:rowId xmlns:a16="http://schemas.microsoft.com/office/drawing/2014/main" val="10000"/>
                  </a:ext>
                </a:extLst>
              </a:tr>
              <a:tr h="750926">
                <a:tc>
                  <a:txBody>
                    <a:bodyPr/>
                    <a:lstStyle/>
                    <a:p>
                      <a:pPr marL="0" lvl="0" indent="0" algn="just" rtl="0">
                        <a:spcBef>
                          <a:spcPts val="0"/>
                        </a:spcBef>
                        <a:spcAft>
                          <a:spcPts val="0"/>
                        </a:spcAft>
                        <a:buNone/>
                      </a:pPr>
                      <a:r>
                        <a:rPr lang="en-MY" sz="2000" b="1" i="0" u="none" strike="noStrike" cap="none" dirty="0">
                          <a:solidFill>
                            <a:schemeClr val="tx1"/>
                          </a:solidFill>
                          <a:effectLst/>
                          <a:latin typeface="Calibri" panose="020F0502020204030204" pitchFamily="34" charset="0"/>
                          <a:ea typeface="Calibri" panose="020F0502020204030204" pitchFamily="34" charset="0"/>
                          <a:cs typeface="Calibri" panose="020F0502020204030204" pitchFamily="34" charset="0"/>
                          <a:sym typeface="Arial"/>
                        </a:rPr>
                        <a:t>Engage and connect with individuals or groups who may benefit from the services, resources, or information provided by the organization.</a:t>
                      </a:r>
                      <a:endParaRPr sz="2000" b="1" dirty="0">
                        <a:solidFill>
                          <a:schemeClr val="dk1"/>
                        </a:solidFill>
                        <a:latin typeface="Calibri" panose="020F0502020204030204" pitchFamily="34" charset="0"/>
                        <a:ea typeface="Calibri" panose="020F0502020204030204" pitchFamily="34" charset="0"/>
                        <a:cs typeface="Calibri" panose="020F0502020204030204" pitchFamily="34" charset="0"/>
                        <a:sym typeface="Architects Daughter"/>
                      </a:endParaRPr>
                    </a:p>
                  </a:txBody>
                  <a:tcPr marL="121900" marR="121900" marT="91433" marB="91433" anchor="ctr">
                    <a:lnL w="19050" cap="flat" cmpd="sng">
                      <a:solidFill>
                        <a:schemeClr val="accent5"/>
                      </a:solidFill>
                      <a:prstDash val="dash"/>
                      <a:round/>
                      <a:headEnd type="none" w="sm" len="sm"/>
                      <a:tailEnd type="none" w="sm" len="sm"/>
                    </a:lnL>
                    <a:lnR w="19050" cap="flat" cmpd="sng" algn="ctr">
                      <a:solidFill>
                        <a:schemeClr val="accent5"/>
                      </a:solidFill>
                      <a:prstDash val="dash"/>
                      <a:round/>
                      <a:headEnd type="none" w="sm" len="sm"/>
                      <a:tailEnd type="none" w="sm" len="sm"/>
                    </a:lnR>
                    <a:lnT w="19050" cap="flat" cmpd="sng" algn="ctr">
                      <a:solidFill>
                        <a:schemeClr val="accent5"/>
                      </a:solidFill>
                      <a:prstDash val="dash"/>
                      <a:round/>
                      <a:headEnd type="none" w="sm" len="sm"/>
                      <a:tailEnd type="none" w="sm" len="sm"/>
                    </a:lnT>
                    <a:lnB w="19050" cap="flat" cmpd="sng" algn="ctr">
                      <a:solidFill>
                        <a:schemeClr val="accent5"/>
                      </a:solidFill>
                      <a:prstDash val="dash"/>
                      <a:round/>
                      <a:headEnd type="none" w="sm" len="sm"/>
                      <a:tailEnd type="none" w="sm" len="sm"/>
                    </a:lnB>
                  </a:tcPr>
                </a:tc>
                <a:tc>
                  <a:txBody>
                    <a:bodyPr/>
                    <a:lstStyle/>
                    <a:p>
                      <a:pPr marL="0" lvl="0" indent="0" algn="just" rtl="0">
                        <a:spcBef>
                          <a:spcPts val="0"/>
                        </a:spcBef>
                        <a:spcAft>
                          <a:spcPts val="0"/>
                        </a:spcAft>
                        <a:buNone/>
                      </a:pPr>
                      <a:r>
                        <a:rPr lang="en-MY" sz="2000" b="1" dirty="0">
                          <a:solidFill>
                            <a:schemeClr val="dk1"/>
                          </a:solidFill>
                          <a:latin typeface="Calibri" panose="020F0502020204030204" pitchFamily="34" charset="0"/>
                          <a:ea typeface="Calibri" panose="020F0502020204030204" pitchFamily="34" charset="0"/>
                          <a:cs typeface="Calibri" panose="020F0502020204030204" pitchFamily="34" charset="0"/>
                          <a:sym typeface="Architects Daughter"/>
                        </a:rPr>
                        <a:t>Direct participation in projects or initiatives that contribute to the welfare, improvement, or betterment of the community.</a:t>
                      </a:r>
                      <a:endParaRPr sz="2000" b="1" dirty="0">
                        <a:solidFill>
                          <a:schemeClr val="dk1"/>
                        </a:solidFill>
                        <a:latin typeface="Calibri" panose="020F0502020204030204" pitchFamily="34" charset="0"/>
                        <a:ea typeface="Calibri" panose="020F0502020204030204" pitchFamily="34" charset="0"/>
                        <a:cs typeface="Calibri" panose="020F0502020204030204" pitchFamily="34" charset="0"/>
                        <a:sym typeface="Architects Daughter"/>
                      </a:endParaRPr>
                    </a:p>
                  </a:txBody>
                  <a:tcPr marL="121900" marR="121900" marT="91433" marB="91433" anchor="ctr">
                    <a:lnL w="19050" cap="flat" cmpd="sng" algn="ctr">
                      <a:solidFill>
                        <a:schemeClr val="accent5"/>
                      </a:solidFill>
                      <a:prstDash val="dash"/>
                      <a:round/>
                      <a:headEnd type="none" w="sm" len="sm"/>
                      <a:tailEnd type="none" w="sm" len="sm"/>
                    </a:lnL>
                    <a:lnR w="19050" cap="flat" cmpd="sng">
                      <a:solidFill>
                        <a:schemeClr val="dk1">
                          <a:alpha val="0"/>
                        </a:schemeClr>
                      </a:solidFill>
                      <a:prstDash val="solid"/>
                      <a:round/>
                      <a:headEnd type="none" w="sm" len="sm"/>
                      <a:tailEnd type="none" w="sm" len="sm"/>
                    </a:lnR>
                    <a:lnT w="19050" cap="flat" cmpd="sng" algn="ctr">
                      <a:solidFill>
                        <a:schemeClr val="accent5"/>
                      </a:solidFill>
                      <a:prstDash val="dash"/>
                      <a:round/>
                      <a:headEnd type="none" w="sm" len="sm"/>
                      <a:tailEnd type="none" w="sm" len="sm"/>
                    </a:lnT>
                    <a:lnB w="19050" cap="flat" cmpd="sng">
                      <a:solidFill>
                        <a:schemeClr val="accent5"/>
                      </a:solidFill>
                      <a:prstDash val="dash"/>
                      <a:round/>
                      <a:headEnd type="none" w="sm" len="sm"/>
                      <a:tailEnd type="none" w="sm" len="sm"/>
                    </a:lnB>
                  </a:tcPr>
                </a:tc>
                <a:extLst>
                  <a:ext uri="{0D108BD9-81ED-4DB2-BD59-A6C34878D82A}">
                    <a16:rowId xmlns:a16="http://schemas.microsoft.com/office/drawing/2014/main" val="2457249777"/>
                  </a:ext>
                </a:extLst>
              </a:tr>
            </a:tbl>
          </a:graphicData>
        </a:graphic>
      </p:graphicFrame>
      <p:sp>
        <p:nvSpPr>
          <p:cNvPr id="5229" name="Google Shape;5229;p61"/>
          <p:cNvSpPr/>
          <p:nvPr/>
        </p:nvSpPr>
        <p:spPr>
          <a:xfrm>
            <a:off x="2067681" y="1500351"/>
            <a:ext cx="3713118" cy="1109452"/>
          </a:xfrm>
          <a:custGeom>
            <a:avLst/>
            <a:gdLst/>
            <a:ahLst/>
            <a:cxnLst/>
            <a:rect l="l" t="t" r="r" b="b"/>
            <a:pathLst>
              <a:path w="80686" h="51779" extrusionOk="0">
                <a:moveTo>
                  <a:pt x="48272" y="0"/>
                </a:moveTo>
                <a:lnTo>
                  <a:pt x="45573" y="37"/>
                </a:lnTo>
                <a:lnTo>
                  <a:pt x="42873" y="94"/>
                </a:lnTo>
                <a:lnTo>
                  <a:pt x="40174" y="169"/>
                </a:lnTo>
                <a:lnTo>
                  <a:pt x="36537" y="281"/>
                </a:lnTo>
                <a:lnTo>
                  <a:pt x="32919" y="356"/>
                </a:lnTo>
                <a:lnTo>
                  <a:pt x="25664" y="506"/>
                </a:lnTo>
                <a:lnTo>
                  <a:pt x="11173" y="712"/>
                </a:lnTo>
                <a:lnTo>
                  <a:pt x="10611" y="731"/>
                </a:lnTo>
                <a:lnTo>
                  <a:pt x="10048" y="769"/>
                </a:lnTo>
                <a:lnTo>
                  <a:pt x="9467" y="825"/>
                </a:lnTo>
                <a:lnTo>
                  <a:pt x="8905" y="900"/>
                </a:lnTo>
                <a:lnTo>
                  <a:pt x="8361" y="994"/>
                </a:lnTo>
                <a:lnTo>
                  <a:pt x="7799" y="1106"/>
                </a:lnTo>
                <a:lnTo>
                  <a:pt x="7255" y="1256"/>
                </a:lnTo>
                <a:lnTo>
                  <a:pt x="6711" y="1406"/>
                </a:lnTo>
                <a:lnTo>
                  <a:pt x="6186" y="1593"/>
                </a:lnTo>
                <a:lnTo>
                  <a:pt x="5680" y="1818"/>
                </a:lnTo>
                <a:lnTo>
                  <a:pt x="5193" y="2062"/>
                </a:lnTo>
                <a:lnTo>
                  <a:pt x="4705" y="2343"/>
                </a:lnTo>
                <a:lnTo>
                  <a:pt x="4255" y="2643"/>
                </a:lnTo>
                <a:lnTo>
                  <a:pt x="3824" y="2981"/>
                </a:lnTo>
                <a:lnTo>
                  <a:pt x="3431" y="3356"/>
                </a:lnTo>
                <a:lnTo>
                  <a:pt x="3224" y="3562"/>
                </a:lnTo>
                <a:lnTo>
                  <a:pt x="3037" y="3768"/>
                </a:lnTo>
                <a:lnTo>
                  <a:pt x="2831" y="4031"/>
                </a:lnTo>
                <a:lnTo>
                  <a:pt x="2625" y="4312"/>
                </a:lnTo>
                <a:lnTo>
                  <a:pt x="2437" y="4593"/>
                </a:lnTo>
                <a:lnTo>
                  <a:pt x="2250" y="4893"/>
                </a:lnTo>
                <a:lnTo>
                  <a:pt x="2100" y="5193"/>
                </a:lnTo>
                <a:lnTo>
                  <a:pt x="1950" y="5493"/>
                </a:lnTo>
                <a:lnTo>
                  <a:pt x="1800" y="5811"/>
                </a:lnTo>
                <a:lnTo>
                  <a:pt x="1668" y="6130"/>
                </a:lnTo>
                <a:lnTo>
                  <a:pt x="1425" y="6786"/>
                </a:lnTo>
                <a:lnTo>
                  <a:pt x="1237" y="7461"/>
                </a:lnTo>
                <a:lnTo>
                  <a:pt x="1069" y="8136"/>
                </a:lnTo>
                <a:lnTo>
                  <a:pt x="919" y="8811"/>
                </a:lnTo>
                <a:lnTo>
                  <a:pt x="844" y="9167"/>
                </a:lnTo>
                <a:lnTo>
                  <a:pt x="619" y="10423"/>
                </a:lnTo>
                <a:lnTo>
                  <a:pt x="450" y="11698"/>
                </a:lnTo>
                <a:lnTo>
                  <a:pt x="300" y="12973"/>
                </a:lnTo>
                <a:lnTo>
                  <a:pt x="187" y="14247"/>
                </a:lnTo>
                <a:lnTo>
                  <a:pt x="112" y="15522"/>
                </a:lnTo>
                <a:lnTo>
                  <a:pt x="56" y="16816"/>
                </a:lnTo>
                <a:lnTo>
                  <a:pt x="19" y="18091"/>
                </a:lnTo>
                <a:lnTo>
                  <a:pt x="0" y="19384"/>
                </a:lnTo>
                <a:lnTo>
                  <a:pt x="0" y="20678"/>
                </a:lnTo>
                <a:lnTo>
                  <a:pt x="19" y="21971"/>
                </a:lnTo>
                <a:lnTo>
                  <a:pt x="56" y="24558"/>
                </a:lnTo>
                <a:lnTo>
                  <a:pt x="75" y="27126"/>
                </a:lnTo>
                <a:lnTo>
                  <a:pt x="94" y="28420"/>
                </a:lnTo>
                <a:lnTo>
                  <a:pt x="75" y="29713"/>
                </a:lnTo>
                <a:lnTo>
                  <a:pt x="37" y="31907"/>
                </a:lnTo>
                <a:lnTo>
                  <a:pt x="19" y="33032"/>
                </a:lnTo>
                <a:lnTo>
                  <a:pt x="19" y="34156"/>
                </a:lnTo>
                <a:lnTo>
                  <a:pt x="19" y="35300"/>
                </a:lnTo>
                <a:lnTo>
                  <a:pt x="56" y="36443"/>
                </a:lnTo>
                <a:lnTo>
                  <a:pt x="112" y="37568"/>
                </a:lnTo>
                <a:lnTo>
                  <a:pt x="206" y="38712"/>
                </a:lnTo>
                <a:lnTo>
                  <a:pt x="281" y="39274"/>
                </a:lnTo>
                <a:lnTo>
                  <a:pt x="356" y="39837"/>
                </a:lnTo>
                <a:lnTo>
                  <a:pt x="450" y="40399"/>
                </a:lnTo>
                <a:lnTo>
                  <a:pt x="544" y="40943"/>
                </a:lnTo>
                <a:lnTo>
                  <a:pt x="656" y="41486"/>
                </a:lnTo>
                <a:lnTo>
                  <a:pt x="787" y="42030"/>
                </a:lnTo>
                <a:lnTo>
                  <a:pt x="937" y="42574"/>
                </a:lnTo>
                <a:lnTo>
                  <a:pt x="1106" y="43099"/>
                </a:lnTo>
                <a:lnTo>
                  <a:pt x="1275" y="43623"/>
                </a:lnTo>
                <a:lnTo>
                  <a:pt x="1481" y="44148"/>
                </a:lnTo>
                <a:lnTo>
                  <a:pt x="1706" y="44655"/>
                </a:lnTo>
                <a:lnTo>
                  <a:pt x="1931" y="45161"/>
                </a:lnTo>
                <a:lnTo>
                  <a:pt x="2193" y="45648"/>
                </a:lnTo>
                <a:lnTo>
                  <a:pt x="2475" y="46135"/>
                </a:lnTo>
                <a:lnTo>
                  <a:pt x="2774" y="46604"/>
                </a:lnTo>
                <a:lnTo>
                  <a:pt x="3112" y="47073"/>
                </a:lnTo>
                <a:lnTo>
                  <a:pt x="3524" y="47598"/>
                </a:lnTo>
                <a:lnTo>
                  <a:pt x="3974" y="48104"/>
                </a:lnTo>
                <a:lnTo>
                  <a:pt x="4424" y="48554"/>
                </a:lnTo>
                <a:lnTo>
                  <a:pt x="4912" y="48966"/>
                </a:lnTo>
                <a:lnTo>
                  <a:pt x="5399" y="49360"/>
                </a:lnTo>
                <a:lnTo>
                  <a:pt x="5905" y="49697"/>
                </a:lnTo>
                <a:lnTo>
                  <a:pt x="6430" y="50016"/>
                </a:lnTo>
                <a:lnTo>
                  <a:pt x="6974" y="50297"/>
                </a:lnTo>
                <a:lnTo>
                  <a:pt x="7536" y="50560"/>
                </a:lnTo>
                <a:lnTo>
                  <a:pt x="8099" y="50785"/>
                </a:lnTo>
                <a:lnTo>
                  <a:pt x="8680" y="50991"/>
                </a:lnTo>
                <a:lnTo>
                  <a:pt x="9261" y="51160"/>
                </a:lnTo>
                <a:lnTo>
                  <a:pt x="9861" y="51310"/>
                </a:lnTo>
                <a:lnTo>
                  <a:pt x="10479" y="51422"/>
                </a:lnTo>
                <a:lnTo>
                  <a:pt x="11098" y="51535"/>
                </a:lnTo>
                <a:lnTo>
                  <a:pt x="11717" y="51610"/>
                </a:lnTo>
                <a:lnTo>
                  <a:pt x="12335" y="51685"/>
                </a:lnTo>
                <a:lnTo>
                  <a:pt x="12973" y="51722"/>
                </a:lnTo>
                <a:lnTo>
                  <a:pt x="13610" y="51759"/>
                </a:lnTo>
                <a:lnTo>
                  <a:pt x="14266" y="51778"/>
                </a:lnTo>
                <a:lnTo>
                  <a:pt x="15541" y="51778"/>
                </a:lnTo>
                <a:lnTo>
                  <a:pt x="16834" y="51722"/>
                </a:lnTo>
                <a:lnTo>
                  <a:pt x="18128" y="51647"/>
                </a:lnTo>
                <a:lnTo>
                  <a:pt x="19403" y="51553"/>
                </a:lnTo>
                <a:lnTo>
                  <a:pt x="21896" y="51366"/>
                </a:lnTo>
                <a:lnTo>
                  <a:pt x="23414" y="51253"/>
                </a:lnTo>
                <a:lnTo>
                  <a:pt x="24952" y="51160"/>
                </a:lnTo>
                <a:lnTo>
                  <a:pt x="26489" y="51103"/>
                </a:lnTo>
                <a:lnTo>
                  <a:pt x="28026" y="51047"/>
                </a:lnTo>
                <a:lnTo>
                  <a:pt x="29563" y="51028"/>
                </a:lnTo>
                <a:lnTo>
                  <a:pt x="31101" y="51010"/>
                </a:lnTo>
                <a:lnTo>
                  <a:pt x="32638" y="51010"/>
                </a:lnTo>
                <a:lnTo>
                  <a:pt x="34175" y="51028"/>
                </a:lnTo>
                <a:lnTo>
                  <a:pt x="37249" y="51085"/>
                </a:lnTo>
                <a:lnTo>
                  <a:pt x="40343" y="51178"/>
                </a:lnTo>
                <a:lnTo>
                  <a:pt x="43417" y="51310"/>
                </a:lnTo>
                <a:lnTo>
                  <a:pt x="46491" y="51460"/>
                </a:lnTo>
                <a:lnTo>
                  <a:pt x="49191" y="51572"/>
                </a:lnTo>
                <a:lnTo>
                  <a:pt x="51909" y="51685"/>
                </a:lnTo>
                <a:lnTo>
                  <a:pt x="53278" y="51722"/>
                </a:lnTo>
                <a:lnTo>
                  <a:pt x="54646" y="51741"/>
                </a:lnTo>
                <a:lnTo>
                  <a:pt x="55996" y="51722"/>
                </a:lnTo>
                <a:lnTo>
                  <a:pt x="57346" y="51703"/>
                </a:lnTo>
                <a:lnTo>
                  <a:pt x="58714" y="51666"/>
                </a:lnTo>
                <a:lnTo>
                  <a:pt x="60064" y="51572"/>
                </a:lnTo>
                <a:lnTo>
                  <a:pt x="61414" y="51478"/>
                </a:lnTo>
                <a:lnTo>
                  <a:pt x="62745" y="51328"/>
                </a:lnTo>
                <a:lnTo>
                  <a:pt x="64076" y="51141"/>
                </a:lnTo>
                <a:lnTo>
                  <a:pt x="65407" y="50916"/>
                </a:lnTo>
                <a:lnTo>
                  <a:pt x="66082" y="50785"/>
                </a:lnTo>
                <a:lnTo>
                  <a:pt x="66738" y="50653"/>
                </a:lnTo>
                <a:lnTo>
                  <a:pt x="67394" y="50485"/>
                </a:lnTo>
                <a:lnTo>
                  <a:pt x="68050" y="50316"/>
                </a:lnTo>
                <a:lnTo>
                  <a:pt x="68669" y="50147"/>
                </a:lnTo>
                <a:lnTo>
                  <a:pt x="69287" y="49979"/>
                </a:lnTo>
                <a:lnTo>
                  <a:pt x="69906" y="49772"/>
                </a:lnTo>
                <a:lnTo>
                  <a:pt x="70506" y="49547"/>
                </a:lnTo>
                <a:lnTo>
                  <a:pt x="71106" y="49322"/>
                </a:lnTo>
                <a:lnTo>
                  <a:pt x="71706" y="49060"/>
                </a:lnTo>
                <a:lnTo>
                  <a:pt x="72287" y="48798"/>
                </a:lnTo>
                <a:lnTo>
                  <a:pt x="72868" y="48498"/>
                </a:lnTo>
                <a:lnTo>
                  <a:pt x="73412" y="48179"/>
                </a:lnTo>
                <a:lnTo>
                  <a:pt x="73955" y="47841"/>
                </a:lnTo>
                <a:lnTo>
                  <a:pt x="74480" y="47485"/>
                </a:lnTo>
                <a:lnTo>
                  <a:pt x="74986" y="47092"/>
                </a:lnTo>
                <a:lnTo>
                  <a:pt x="75455" y="46698"/>
                </a:lnTo>
                <a:lnTo>
                  <a:pt x="75924" y="46248"/>
                </a:lnTo>
                <a:lnTo>
                  <a:pt x="76355" y="45798"/>
                </a:lnTo>
                <a:lnTo>
                  <a:pt x="76767" y="45292"/>
                </a:lnTo>
                <a:lnTo>
                  <a:pt x="77067" y="44898"/>
                </a:lnTo>
                <a:lnTo>
                  <a:pt x="77330" y="44486"/>
                </a:lnTo>
                <a:lnTo>
                  <a:pt x="77592" y="44073"/>
                </a:lnTo>
                <a:lnTo>
                  <a:pt x="77836" y="43642"/>
                </a:lnTo>
                <a:lnTo>
                  <a:pt x="78042" y="43192"/>
                </a:lnTo>
                <a:lnTo>
                  <a:pt x="78248" y="42742"/>
                </a:lnTo>
                <a:lnTo>
                  <a:pt x="78454" y="42292"/>
                </a:lnTo>
                <a:lnTo>
                  <a:pt x="78623" y="41824"/>
                </a:lnTo>
                <a:lnTo>
                  <a:pt x="78792" y="41355"/>
                </a:lnTo>
                <a:lnTo>
                  <a:pt x="78942" y="40868"/>
                </a:lnTo>
                <a:lnTo>
                  <a:pt x="79073" y="40399"/>
                </a:lnTo>
                <a:lnTo>
                  <a:pt x="79204" y="39912"/>
                </a:lnTo>
                <a:lnTo>
                  <a:pt x="79429" y="38937"/>
                </a:lnTo>
                <a:lnTo>
                  <a:pt x="79635" y="37962"/>
                </a:lnTo>
                <a:lnTo>
                  <a:pt x="79785" y="37118"/>
                </a:lnTo>
                <a:lnTo>
                  <a:pt x="79935" y="36294"/>
                </a:lnTo>
                <a:lnTo>
                  <a:pt x="80048" y="35450"/>
                </a:lnTo>
                <a:lnTo>
                  <a:pt x="80160" y="34606"/>
                </a:lnTo>
                <a:lnTo>
                  <a:pt x="80273" y="33781"/>
                </a:lnTo>
                <a:lnTo>
                  <a:pt x="80367" y="32938"/>
                </a:lnTo>
                <a:lnTo>
                  <a:pt x="80441" y="32094"/>
                </a:lnTo>
                <a:lnTo>
                  <a:pt x="80498" y="31251"/>
                </a:lnTo>
                <a:lnTo>
                  <a:pt x="80591" y="29563"/>
                </a:lnTo>
                <a:lnTo>
                  <a:pt x="80666" y="27858"/>
                </a:lnTo>
                <a:lnTo>
                  <a:pt x="80685" y="26170"/>
                </a:lnTo>
                <a:lnTo>
                  <a:pt x="80685" y="24464"/>
                </a:lnTo>
                <a:lnTo>
                  <a:pt x="80648" y="22777"/>
                </a:lnTo>
                <a:lnTo>
                  <a:pt x="80591" y="21071"/>
                </a:lnTo>
                <a:lnTo>
                  <a:pt x="80498" y="19365"/>
                </a:lnTo>
                <a:lnTo>
                  <a:pt x="80404" y="17659"/>
                </a:lnTo>
                <a:lnTo>
                  <a:pt x="80292" y="15972"/>
                </a:lnTo>
                <a:lnTo>
                  <a:pt x="80160" y="14266"/>
                </a:lnTo>
                <a:lnTo>
                  <a:pt x="79898" y="10873"/>
                </a:lnTo>
                <a:lnTo>
                  <a:pt x="79823" y="10086"/>
                </a:lnTo>
                <a:lnTo>
                  <a:pt x="79748" y="9298"/>
                </a:lnTo>
                <a:lnTo>
                  <a:pt x="79635" y="8511"/>
                </a:lnTo>
                <a:lnTo>
                  <a:pt x="79579" y="8136"/>
                </a:lnTo>
                <a:lnTo>
                  <a:pt x="79504" y="7742"/>
                </a:lnTo>
                <a:lnTo>
                  <a:pt x="79410" y="7367"/>
                </a:lnTo>
                <a:lnTo>
                  <a:pt x="79298" y="6992"/>
                </a:lnTo>
                <a:lnTo>
                  <a:pt x="79185" y="6618"/>
                </a:lnTo>
                <a:lnTo>
                  <a:pt x="79054" y="6261"/>
                </a:lnTo>
                <a:lnTo>
                  <a:pt x="78886" y="5905"/>
                </a:lnTo>
                <a:lnTo>
                  <a:pt x="78717" y="5549"/>
                </a:lnTo>
                <a:lnTo>
                  <a:pt x="78529" y="5212"/>
                </a:lnTo>
                <a:lnTo>
                  <a:pt x="78304" y="4893"/>
                </a:lnTo>
                <a:lnTo>
                  <a:pt x="78004" y="4499"/>
                </a:lnTo>
                <a:lnTo>
                  <a:pt x="77667" y="4124"/>
                </a:lnTo>
                <a:lnTo>
                  <a:pt x="77292" y="3768"/>
                </a:lnTo>
                <a:lnTo>
                  <a:pt x="76898" y="3449"/>
                </a:lnTo>
                <a:lnTo>
                  <a:pt x="76486" y="3149"/>
                </a:lnTo>
                <a:lnTo>
                  <a:pt x="76036" y="2868"/>
                </a:lnTo>
                <a:lnTo>
                  <a:pt x="75567" y="2606"/>
                </a:lnTo>
                <a:lnTo>
                  <a:pt x="75080" y="2381"/>
                </a:lnTo>
                <a:lnTo>
                  <a:pt x="74574" y="2156"/>
                </a:lnTo>
                <a:lnTo>
                  <a:pt x="74049" y="1968"/>
                </a:lnTo>
                <a:lnTo>
                  <a:pt x="73505" y="1781"/>
                </a:lnTo>
                <a:lnTo>
                  <a:pt x="72962" y="1631"/>
                </a:lnTo>
                <a:lnTo>
                  <a:pt x="72380" y="1481"/>
                </a:lnTo>
                <a:lnTo>
                  <a:pt x="71818" y="1350"/>
                </a:lnTo>
                <a:lnTo>
                  <a:pt x="71237" y="1219"/>
                </a:lnTo>
                <a:lnTo>
                  <a:pt x="70637" y="1125"/>
                </a:lnTo>
                <a:lnTo>
                  <a:pt x="70056" y="1031"/>
                </a:lnTo>
                <a:lnTo>
                  <a:pt x="69456" y="937"/>
                </a:lnTo>
                <a:lnTo>
                  <a:pt x="68256" y="806"/>
                </a:lnTo>
                <a:lnTo>
                  <a:pt x="67075" y="712"/>
                </a:lnTo>
                <a:lnTo>
                  <a:pt x="65913" y="619"/>
                </a:lnTo>
                <a:lnTo>
                  <a:pt x="63701" y="506"/>
                </a:lnTo>
                <a:lnTo>
                  <a:pt x="62689" y="450"/>
                </a:lnTo>
                <a:lnTo>
                  <a:pt x="61751" y="394"/>
                </a:lnTo>
                <a:lnTo>
                  <a:pt x="60401" y="300"/>
                </a:lnTo>
                <a:lnTo>
                  <a:pt x="59052" y="225"/>
                </a:lnTo>
                <a:lnTo>
                  <a:pt x="57702" y="150"/>
                </a:lnTo>
                <a:lnTo>
                  <a:pt x="56371" y="112"/>
                </a:lnTo>
                <a:lnTo>
                  <a:pt x="53671" y="37"/>
                </a:lnTo>
                <a:lnTo>
                  <a:pt x="50972" y="0"/>
                </a:lnTo>
                <a:close/>
              </a:path>
            </a:pathLst>
          </a:custGeom>
          <a:solidFill>
            <a:schemeClr val="accent2"/>
          </a:solidFill>
          <a:ln>
            <a:noFill/>
          </a:ln>
        </p:spPr>
        <p:txBody>
          <a:bodyPr spcFirstLastPara="1" wrap="square" lIns="121900" tIns="121900" rIns="121900" bIns="121900" anchor="ctr" anchorCtr="0">
            <a:noAutofit/>
          </a:bodyPr>
          <a:lstStyle/>
          <a:p>
            <a:pPr algn="ctr"/>
            <a:r>
              <a:rPr lang="en-MY" sz="2400" dirty="0">
                <a:latin typeface="ADLaM Display" panose="020F0502020204030204" pitchFamily="2" charset="0"/>
                <a:ea typeface="ADLaM Display" panose="020F0502020204030204" pitchFamily="2" charset="0"/>
                <a:cs typeface="ADLaM Display" panose="020F0502020204030204" pitchFamily="2" charset="0"/>
              </a:rPr>
              <a:t>Outreach Program</a:t>
            </a:r>
          </a:p>
        </p:txBody>
      </p:sp>
      <p:sp>
        <p:nvSpPr>
          <p:cNvPr id="5230" name="Google Shape;5230;p61"/>
          <p:cNvSpPr/>
          <p:nvPr/>
        </p:nvSpPr>
        <p:spPr>
          <a:xfrm>
            <a:off x="6888480" y="1500351"/>
            <a:ext cx="3616960" cy="1109452"/>
          </a:xfrm>
          <a:custGeom>
            <a:avLst/>
            <a:gdLst/>
            <a:ahLst/>
            <a:cxnLst/>
            <a:rect l="l" t="t" r="r" b="b"/>
            <a:pathLst>
              <a:path w="80686" h="51779" extrusionOk="0">
                <a:moveTo>
                  <a:pt x="48272" y="0"/>
                </a:moveTo>
                <a:lnTo>
                  <a:pt x="45573" y="37"/>
                </a:lnTo>
                <a:lnTo>
                  <a:pt x="42873" y="94"/>
                </a:lnTo>
                <a:lnTo>
                  <a:pt x="40174" y="169"/>
                </a:lnTo>
                <a:lnTo>
                  <a:pt x="36537" y="281"/>
                </a:lnTo>
                <a:lnTo>
                  <a:pt x="32919" y="356"/>
                </a:lnTo>
                <a:lnTo>
                  <a:pt x="25664" y="506"/>
                </a:lnTo>
                <a:lnTo>
                  <a:pt x="11173" y="712"/>
                </a:lnTo>
                <a:lnTo>
                  <a:pt x="10611" y="731"/>
                </a:lnTo>
                <a:lnTo>
                  <a:pt x="10048" y="769"/>
                </a:lnTo>
                <a:lnTo>
                  <a:pt x="9467" y="825"/>
                </a:lnTo>
                <a:lnTo>
                  <a:pt x="8905" y="900"/>
                </a:lnTo>
                <a:lnTo>
                  <a:pt x="8361" y="994"/>
                </a:lnTo>
                <a:lnTo>
                  <a:pt x="7799" y="1106"/>
                </a:lnTo>
                <a:lnTo>
                  <a:pt x="7255" y="1256"/>
                </a:lnTo>
                <a:lnTo>
                  <a:pt x="6711" y="1406"/>
                </a:lnTo>
                <a:lnTo>
                  <a:pt x="6186" y="1593"/>
                </a:lnTo>
                <a:lnTo>
                  <a:pt x="5680" y="1818"/>
                </a:lnTo>
                <a:lnTo>
                  <a:pt x="5193" y="2062"/>
                </a:lnTo>
                <a:lnTo>
                  <a:pt x="4705" y="2343"/>
                </a:lnTo>
                <a:lnTo>
                  <a:pt x="4255" y="2643"/>
                </a:lnTo>
                <a:lnTo>
                  <a:pt x="3824" y="2981"/>
                </a:lnTo>
                <a:lnTo>
                  <a:pt x="3431" y="3356"/>
                </a:lnTo>
                <a:lnTo>
                  <a:pt x="3224" y="3562"/>
                </a:lnTo>
                <a:lnTo>
                  <a:pt x="3037" y="3768"/>
                </a:lnTo>
                <a:lnTo>
                  <a:pt x="2831" y="4031"/>
                </a:lnTo>
                <a:lnTo>
                  <a:pt x="2625" y="4312"/>
                </a:lnTo>
                <a:lnTo>
                  <a:pt x="2437" y="4593"/>
                </a:lnTo>
                <a:lnTo>
                  <a:pt x="2250" y="4893"/>
                </a:lnTo>
                <a:lnTo>
                  <a:pt x="2100" y="5193"/>
                </a:lnTo>
                <a:lnTo>
                  <a:pt x="1950" y="5493"/>
                </a:lnTo>
                <a:lnTo>
                  <a:pt x="1800" y="5811"/>
                </a:lnTo>
                <a:lnTo>
                  <a:pt x="1668" y="6130"/>
                </a:lnTo>
                <a:lnTo>
                  <a:pt x="1425" y="6786"/>
                </a:lnTo>
                <a:lnTo>
                  <a:pt x="1237" y="7461"/>
                </a:lnTo>
                <a:lnTo>
                  <a:pt x="1069" y="8136"/>
                </a:lnTo>
                <a:lnTo>
                  <a:pt x="919" y="8811"/>
                </a:lnTo>
                <a:lnTo>
                  <a:pt x="844" y="9167"/>
                </a:lnTo>
                <a:lnTo>
                  <a:pt x="619" y="10423"/>
                </a:lnTo>
                <a:lnTo>
                  <a:pt x="450" y="11698"/>
                </a:lnTo>
                <a:lnTo>
                  <a:pt x="300" y="12973"/>
                </a:lnTo>
                <a:lnTo>
                  <a:pt x="187" y="14247"/>
                </a:lnTo>
                <a:lnTo>
                  <a:pt x="112" y="15522"/>
                </a:lnTo>
                <a:lnTo>
                  <a:pt x="56" y="16816"/>
                </a:lnTo>
                <a:lnTo>
                  <a:pt x="19" y="18091"/>
                </a:lnTo>
                <a:lnTo>
                  <a:pt x="0" y="19384"/>
                </a:lnTo>
                <a:lnTo>
                  <a:pt x="0" y="20678"/>
                </a:lnTo>
                <a:lnTo>
                  <a:pt x="19" y="21971"/>
                </a:lnTo>
                <a:lnTo>
                  <a:pt x="56" y="24558"/>
                </a:lnTo>
                <a:lnTo>
                  <a:pt x="75" y="27126"/>
                </a:lnTo>
                <a:lnTo>
                  <a:pt x="94" y="28420"/>
                </a:lnTo>
                <a:lnTo>
                  <a:pt x="75" y="29713"/>
                </a:lnTo>
                <a:lnTo>
                  <a:pt x="37" y="31907"/>
                </a:lnTo>
                <a:lnTo>
                  <a:pt x="19" y="33032"/>
                </a:lnTo>
                <a:lnTo>
                  <a:pt x="19" y="34156"/>
                </a:lnTo>
                <a:lnTo>
                  <a:pt x="19" y="35300"/>
                </a:lnTo>
                <a:lnTo>
                  <a:pt x="56" y="36443"/>
                </a:lnTo>
                <a:lnTo>
                  <a:pt x="112" y="37568"/>
                </a:lnTo>
                <a:lnTo>
                  <a:pt x="206" y="38712"/>
                </a:lnTo>
                <a:lnTo>
                  <a:pt x="281" y="39274"/>
                </a:lnTo>
                <a:lnTo>
                  <a:pt x="356" y="39837"/>
                </a:lnTo>
                <a:lnTo>
                  <a:pt x="450" y="40399"/>
                </a:lnTo>
                <a:lnTo>
                  <a:pt x="544" y="40943"/>
                </a:lnTo>
                <a:lnTo>
                  <a:pt x="656" y="41486"/>
                </a:lnTo>
                <a:lnTo>
                  <a:pt x="787" y="42030"/>
                </a:lnTo>
                <a:lnTo>
                  <a:pt x="937" y="42574"/>
                </a:lnTo>
                <a:lnTo>
                  <a:pt x="1106" y="43099"/>
                </a:lnTo>
                <a:lnTo>
                  <a:pt x="1275" y="43623"/>
                </a:lnTo>
                <a:lnTo>
                  <a:pt x="1481" y="44148"/>
                </a:lnTo>
                <a:lnTo>
                  <a:pt x="1706" y="44655"/>
                </a:lnTo>
                <a:lnTo>
                  <a:pt x="1931" y="45161"/>
                </a:lnTo>
                <a:lnTo>
                  <a:pt x="2193" y="45648"/>
                </a:lnTo>
                <a:lnTo>
                  <a:pt x="2475" y="46135"/>
                </a:lnTo>
                <a:lnTo>
                  <a:pt x="2774" y="46604"/>
                </a:lnTo>
                <a:lnTo>
                  <a:pt x="3112" y="47073"/>
                </a:lnTo>
                <a:lnTo>
                  <a:pt x="3524" y="47598"/>
                </a:lnTo>
                <a:lnTo>
                  <a:pt x="3974" y="48104"/>
                </a:lnTo>
                <a:lnTo>
                  <a:pt x="4424" y="48554"/>
                </a:lnTo>
                <a:lnTo>
                  <a:pt x="4912" y="48966"/>
                </a:lnTo>
                <a:lnTo>
                  <a:pt x="5399" y="49360"/>
                </a:lnTo>
                <a:lnTo>
                  <a:pt x="5905" y="49697"/>
                </a:lnTo>
                <a:lnTo>
                  <a:pt x="6430" y="50016"/>
                </a:lnTo>
                <a:lnTo>
                  <a:pt x="6974" y="50297"/>
                </a:lnTo>
                <a:lnTo>
                  <a:pt x="7536" y="50560"/>
                </a:lnTo>
                <a:lnTo>
                  <a:pt x="8099" y="50785"/>
                </a:lnTo>
                <a:lnTo>
                  <a:pt x="8680" y="50991"/>
                </a:lnTo>
                <a:lnTo>
                  <a:pt x="9261" y="51160"/>
                </a:lnTo>
                <a:lnTo>
                  <a:pt x="9861" y="51310"/>
                </a:lnTo>
                <a:lnTo>
                  <a:pt x="10479" y="51422"/>
                </a:lnTo>
                <a:lnTo>
                  <a:pt x="11098" y="51535"/>
                </a:lnTo>
                <a:lnTo>
                  <a:pt x="11717" y="51610"/>
                </a:lnTo>
                <a:lnTo>
                  <a:pt x="12335" y="51685"/>
                </a:lnTo>
                <a:lnTo>
                  <a:pt x="12973" y="51722"/>
                </a:lnTo>
                <a:lnTo>
                  <a:pt x="13610" y="51759"/>
                </a:lnTo>
                <a:lnTo>
                  <a:pt x="14266" y="51778"/>
                </a:lnTo>
                <a:lnTo>
                  <a:pt x="15541" y="51778"/>
                </a:lnTo>
                <a:lnTo>
                  <a:pt x="16834" y="51722"/>
                </a:lnTo>
                <a:lnTo>
                  <a:pt x="18128" y="51647"/>
                </a:lnTo>
                <a:lnTo>
                  <a:pt x="19403" y="51553"/>
                </a:lnTo>
                <a:lnTo>
                  <a:pt x="21896" y="51366"/>
                </a:lnTo>
                <a:lnTo>
                  <a:pt x="23414" y="51253"/>
                </a:lnTo>
                <a:lnTo>
                  <a:pt x="24952" y="51160"/>
                </a:lnTo>
                <a:lnTo>
                  <a:pt x="26489" y="51103"/>
                </a:lnTo>
                <a:lnTo>
                  <a:pt x="28026" y="51047"/>
                </a:lnTo>
                <a:lnTo>
                  <a:pt x="29563" y="51028"/>
                </a:lnTo>
                <a:lnTo>
                  <a:pt x="31101" y="51010"/>
                </a:lnTo>
                <a:lnTo>
                  <a:pt x="32638" y="51010"/>
                </a:lnTo>
                <a:lnTo>
                  <a:pt x="34175" y="51028"/>
                </a:lnTo>
                <a:lnTo>
                  <a:pt x="37249" y="51085"/>
                </a:lnTo>
                <a:lnTo>
                  <a:pt x="40343" y="51178"/>
                </a:lnTo>
                <a:lnTo>
                  <a:pt x="43417" y="51310"/>
                </a:lnTo>
                <a:lnTo>
                  <a:pt x="46491" y="51460"/>
                </a:lnTo>
                <a:lnTo>
                  <a:pt x="49191" y="51572"/>
                </a:lnTo>
                <a:lnTo>
                  <a:pt x="51909" y="51685"/>
                </a:lnTo>
                <a:lnTo>
                  <a:pt x="53278" y="51722"/>
                </a:lnTo>
                <a:lnTo>
                  <a:pt x="54646" y="51741"/>
                </a:lnTo>
                <a:lnTo>
                  <a:pt x="55996" y="51722"/>
                </a:lnTo>
                <a:lnTo>
                  <a:pt x="57346" y="51703"/>
                </a:lnTo>
                <a:lnTo>
                  <a:pt x="58714" y="51666"/>
                </a:lnTo>
                <a:lnTo>
                  <a:pt x="60064" y="51572"/>
                </a:lnTo>
                <a:lnTo>
                  <a:pt x="61414" y="51478"/>
                </a:lnTo>
                <a:lnTo>
                  <a:pt x="62745" y="51328"/>
                </a:lnTo>
                <a:lnTo>
                  <a:pt x="64076" y="51141"/>
                </a:lnTo>
                <a:lnTo>
                  <a:pt x="65407" y="50916"/>
                </a:lnTo>
                <a:lnTo>
                  <a:pt x="66082" y="50785"/>
                </a:lnTo>
                <a:lnTo>
                  <a:pt x="66738" y="50653"/>
                </a:lnTo>
                <a:lnTo>
                  <a:pt x="67394" y="50485"/>
                </a:lnTo>
                <a:lnTo>
                  <a:pt x="68050" y="50316"/>
                </a:lnTo>
                <a:lnTo>
                  <a:pt x="68669" y="50147"/>
                </a:lnTo>
                <a:lnTo>
                  <a:pt x="69287" y="49979"/>
                </a:lnTo>
                <a:lnTo>
                  <a:pt x="69906" y="49772"/>
                </a:lnTo>
                <a:lnTo>
                  <a:pt x="70506" y="49547"/>
                </a:lnTo>
                <a:lnTo>
                  <a:pt x="71106" y="49322"/>
                </a:lnTo>
                <a:lnTo>
                  <a:pt x="71706" y="49060"/>
                </a:lnTo>
                <a:lnTo>
                  <a:pt x="72287" y="48798"/>
                </a:lnTo>
                <a:lnTo>
                  <a:pt x="72868" y="48498"/>
                </a:lnTo>
                <a:lnTo>
                  <a:pt x="73412" y="48179"/>
                </a:lnTo>
                <a:lnTo>
                  <a:pt x="73955" y="47841"/>
                </a:lnTo>
                <a:lnTo>
                  <a:pt x="74480" y="47485"/>
                </a:lnTo>
                <a:lnTo>
                  <a:pt x="74986" y="47092"/>
                </a:lnTo>
                <a:lnTo>
                  <a:pt x="75455" y="46698"/>
                </a:lnTo>
                <a:lnTo>
                  <a:pt x="75924" y="46248"/>
                </a:lnTo>
                <a:lnTo>
                  <a:pt x="76355" y="45798"/>
                </a:lnTo>
                <a:lnTo>
                  <a:pt x="76767" y="45292"/>
                </a:lnTo>
                <a:lnTo>
                  <a:pt x="77067" y="44898"/>
                </a:lnTo>
                <a:lnTo>
                  <a:pt x="77330" y="44486"/>
                </a:lnTo>
                <a:lnTo>
                  <a:pt x="77592" y="44073"/>
                </a:lnTo>
                <a:lnTo>
                  <a:pt x="77836" y="43642"/>
                </a:lnTo>
                <a:lnTo>
                  <a:pt x="78042" y="43192"/>
                </a:lnTo>
                <a:lnTo>
                  <a:pt x="78248" y="42742"/>
                </a:lnTo>
                <a:lnTo>
                  <a:pt x="78454" y="42292"/>
                </a:lnTo>
                <a:lnTo>
                  <a:pt x="78623" y="41824"/>
                </a:lnTo>
                <a:lnTo>
                  <a:pt x="78792" y="41355"/>
                </a:lnTo>
                <a:lnTo>
                  <a:pt x="78942" y="40868"/>
                </a:lnTo>
                <a:lnTo>
                  <a:pt x="79073" y="40399"/>
                </a:lnTo>
                <a:lnTo>
                  <a:pt x="79204" y="39912"/>
                </a:lnTo>
                <a:lnTo>
                  <a:pt x="79429" y="38937"/>
                </a:lnTo>
                <a:lnTo>
                  <a:pt x="79635" y="37962"/>
                </a:lnTo>
                <a:lnTo>
                  <a:pt x="79785" y="37118"/>
                </a:lnTo>
                <a:lnTo>
                  <a:pt x="79935" y="36294"/>
                </a:lnTo>
                <a:lnTo>
                  <a:pt x="80048" y="35450"/>
                </a:lnTo>
                <a:lnTo>
                  <a:pt x="80160" y="34606"/>
                </a:lnTo>
                <a:lnTo>
                  <a:pt x="80273" y="33781"/>
                </a:lnTo>
                <a:lnTo>
                  <a:pt x="80367" y="32938"/>
                </a:lnTo>
                <a:lnTo>
                  <a:pt x="80441" y="32094"/>
                </a:lnTo>
                <a:lnTo>
                  <a:pt x="80498" y="31251"/>
                </a:lnTo>
                <a:lnTo>
                  <a:pt x="80591" y="29563"/>
                </a:lnTo>
                <a:lnTo>
                  <a:pt x="80666" y="27858"/>
                </a:lnTo>
                <a:lnTo>
                  <a:pt x="80685" y="26170"/>
                </a:lnTo>
                <a:lnTo>
                  <a:pt x="80685" y="24464"/>
                </a:lnTo>
                <a:lnTo>
                  <a:pt x="80648" y="22777"/>
                </a:lnTo>
                <a:lnTo>
                  <a:pt x="80591" y="21071"/>
                </a:lnTo>
                <a:lnTo>
                  <a:pt x="80498" y="19365"/>
                </a:lnTo>
                <a:lnTo>
                  <a:pt x="80404" y="17659"/>
                </a:lnTo>
                <a:lnTo>
                  <a:pt x="80292" y="15972"/>
                </a:lnTo>
                <a:lnTo>
                  <a:pt x="80160" y="14266"/>
                </a:lnTo>
                <a:lnTo>
                  <a:pt x="79898" y="10873"/>
                </a:lnTo>
                <a:lnTo>
                  <a:pt x="79823" y="10086"/>
                </a:lnTo>
                <a:lnTo>
                  <a:pt x="79748" y="9298"/>
                </a:lnTo>
                <a:lnTo>
                  <a:pt x="79635" y="8511"/>
                </a:lnTo>
                <a:lnTo>
                  <a:pt x="79579" y="8136"/>
                </a:lnTo>
                <a:lnTo>
                  <a:pt x="79504" y="7742"/>
                </a:lnTo>
                <a:lnTo>
                  <a:pt x="79410" y="7367"/>
                </a:lnTo>
                <a:lnTo>
                  <a:pt x="79298" y="6992"/>
                </a:lnTo>
                <a:lnTo>
                  <a:pt x="79185" y="6618"/>
                </a:lnTo>
                <a:lnTo>
                  <a:pt x="79054" y="6261"/>
                </a:lnTo>
                <a:lnTo>
                  <a:pt x="78886" y="5905"/>
                </a:lnTo>
                <a:lnTo>
                  <a:pt x="78717" y="5549"/>
                </a:lnTo>
                <a:lnTo>
                  <a:pt x="78529" y="5212"/>
                </a:lnTo>
                <a:lnTo>
                  <a:pt x="78304" y="4893"/>
                </a:lnTo>
                <a:lnTo>
                  <a:pt x="78004" y="4499"/>
                </a:lnTo>
                <a:lnTo>
                  <a:pt x="77667" y="4124"/>
                </a:lnTo>
                <a:lnTo>
                  <a:pt x="77292" y="3768"/>
                </a:lnTo>
                <a:lnTo>
                  <a:pt x="76898" y="3449"/>
                </a:lnTo>
                <a:lnTo>
                  <a:pt x="76486" y="3149"/>
                </a:lnTo>
                <a:lnTo>
                  <a:pt x="76036" y="2868"/>
                </a:lnTo>
                <a:lnTo>
                  <a:pt x="75567" y="2606"/>
                </a:lnTo>
                <a:lnTo>
                  <a:pt x="75080" y="2381"/>
                </a:lnTo>
                <a:lnTo>
                  <a:pt x="74574" y="2156"/>
                </a:lnTo>
                <a:lnTo>
                  <a:pt x="74049" y="1968"/>
                </a:lnTo>
                <a:lnTo>
                  <a:pt x="73505" y="1781"/>
                </a:lnTo>
                <a:lnTo>
                  <a:pt x="72962" y="1631"/>
                </a:lnTo>
                <a:lnTo>
                  <a:pt x="72380" y="1481"/>
                </a:lnTo>
                <a:lnTo>
                  <a:pt x="71818" y="1350"/>
                </a:lnTo>
                <a:lnTo>
                  <a:pt x="71237" y="1219"/>
                </a:lnTo>
                <a:lnTo>
                  <a:pt x="70637" y="1125"/>
                </a:lnTo>
                <a:lnTo>
                  <a:pt x="70056" y="1031"/>
                </a:lnTo>
                <a:lnTo>
                  <a:pt x="69456" y="937"/>
                </a:lnTo>
                <a:lnTo>
                  <a:pt x="68256" y="806"/>
                </a:lnTo>
                <a:lnTo>
                  <a:pt x="67075" y="712"/>
                </a:lnTo>
                <a:lnTo>
                  <a:pt x="65913" y="619"/>
                </a:lnTo>
                <a:lnTo>
                  <a:pt x="63701" y="506"/>
                </a:lnTo>
                <a:lnTo>
                  <a:pt x="62689" y="450"/>
                </a:lnTo>
                <a:lnTo>
                  <a:pt x="61751" y="394"/>
                </a:lnTo>
                <a:lnTo>
                  <a:pt x="60401" y="300"/>
                </a:lnTo>
                <a:lnTo>
                  <a:pt x="59052" y="225"/>
                </a:lnTo>
                <a:lnTo>
                  <a:pt x="57702" y="150"/>
                </a:lnTo>
                <a:lnTo>
                  <a:pt x="56371" y="112"/>
                </a:lnTo>
                <a:lnTo>
                  <a:pt x="53671" y="37"/>
                </a:lnTo>
                <a:lnTo>
                  <a:pt x="50972" y="0"/>
                </a:lnTo>
                <a:close/>
              </a:path>
            </a:pathLst>
          </a:custGeom>
          <a:solidFill>
            <a:schemeClr val="accent1"/>
          </a:solidFill>
          <a:ln>
            <a:noFill/>
          </a:ln>
        </p:spPr>
        <p:txBody>
          <a:bodyPr spcFirstLastPara="1" wrap="square" lIns="121900" tIns="121900" rIns="121900" bIns="121900" anchor="ctr" anchorCtr="0">
            <a:noAutofit/>
          </a:bodyPr>
          <a:lstStyle/>
          <a:p>
            <a:pPr algn="ctr"/>
            <a:r>
              <a:rPr lang="en-MY" sz="2400" dirty="0">
                <a:latin typeface="ADLaM Display" panose="02010000000000000000" pitchFamily="2" charset="0"/>
                <a:ea typeface="ADLaM Display" panose="02010000000000000000" pitchFamily="2" charset="0"/>
                <a:cs typeface="ADLaM Display" panose="02010000000000000000" pitchFamily="2" charset="0"/>
              </a:rPr>
              <a:t>Community Service</a:t>
            </a:r>
          </a:p>
        </p:txBody>
      </p:sp>
      <p:cxnSp>
        <p:nvCxnSpPr>
          <p:cNvPr id="5232" name="Google Shape;5232;p61"/>
          <p:cNvCxnSpPr>
            <a:cxnSpLocks/>
          </p:cNvCxnSpPr>
          <p:nvPr/>
        </p:nvCxnSpPr>
        <p:spPr>
          <a:xfrm flipV="1">
            <a:off x="10408280" y="2770366"/>
            <a:ext cx="0" cy="3386023"/>
          </a:xfrm>
          <a:prstGeom prst="straightConnector1">
            <a:avLst/>
          </a:prstGeom>
          <a:noFill/>
          <a:ln w="19050" cap="flat" cmpd="sng">
            <a:solidFill>
              <a:schemeClr val="accent5"/>
            </a:solidFill>
            <a:prstDash val="dash"/>
            <a:round/>
            <a:headEnd type="none" w="med" len="med"/>
            <a:tailEnd type="none" w="med" len="med"/>
          </a:ln>
        </p:spPr>
      </p:cxnSp>
      <p:pic>
        <p:nvPicPr>
          <p:cNvPr id="8" name="Picture 7">
            <a:extLst>
              <a:ext uri="{FF2B5EF4-FFF2-40B4-BE49-F238E27FC236}">
                <a16:creationId xmlns:a16="http://schemas.microsoft.com/office/drawing/2014/main" id="{F4BFC06E-7CC9-4F79-E8B5-99BBB8607377}"/>
              </a:ext>
            </a:extLst>
          </p:cNvPr>
          <p:cNvPicPr>
            <a:picLocks noChangeAspect="1"/>
          </p:cNvPicPr>
          <p:nvPr/>
        </p:nvPicPr>
        <p:blipFill>
          <a:blip r:embed="rId3"/>
          <a:stretch>
            <a:fillRect/>
          </a:stretch>
        </p:blipFill>
        <p:spPr>
          <a:xfrm>
            <a:off x="5494379" y="1480890"/>
            <a:ext cx="3438442" cy="1457070"/>
          </a:xfrm>
          <a:prstGeom prst="rect">
            <a:avLst/>
          </a:prstGeom>
        </p:spPr>
      </p:pic>
      <p:pic>
        <p:nvPicPr>
          <p:cNvPr id="11" name="Picture 10">
            <a:extLst>
              <a:ext uri="{FF2B5EF4-FFF2-40B4-BE49-F238E27FC236}">
                <a16:creationId xmlns:a16="http://schemas.microsoft.com/office/drawing/2014/main" id="{18916A0B-0315-4FD8-998A-95B9F0CFF6CA}"/>
              </a:ext>
            </a:extLst>
          </p:cNvPr>
          <p:cNvPicPr>
            <a:picLocks noChangeAspect="1"/>
          </p:cNvPicPr>
          <p:nvPr/>
        </p:nvPicPr>
        <p:blipFill>
          <a:blip r:embed="rId4"/>
          <a:stretch>
            <a:fillRect/>
          </a:stretch>
        </p:blipFill>
        <p:spPr>
          <a:xfrm>
            <a:off x="814371" y="4628839"/>
            <a:ext cx="969348" cy="1298561"/>
          </a:xfrm>
          <a:prstGeom prst="rect">
            <a:avLst/>
          </a:prstGeom>
        </p:spPr>
      </p:pic>
      <p:pic>
        <p:nvPicPr>
          <p:cNvPr id="12" name="Picture 11">
            <a:extLst>
              <a:ext uri="{FF2B5EF4-FFF2-40B4-BE49-F238E27FC236}">
                <a16:creationId xmlns:a16="http://schemas.microsoft.com/office/drawing/2014/main" id="{A6CAF2B0-E282-6D09-4038-048CE0E47664}"/>
              </a:ext>
            </a:extLst>
          </p:cNvPr>
          <p:cNvPicPr>
            <a:picLocks noChangeAspect="1"/>
          </p:cNvPicPr>
          <p:nvPr/>
        </p:nvPicPr>
        <p:blipFill>
          <a:blip r:embed="rId5"/>
          <a:stretch>
            <a:fillRect/>
          </a:stretch>
        </p:blipFill>
        <p:spPr>
          <a:xfrm>
            <a:off x="814371" y="2820623"/>
            <a:ext cx="747373" cy="1254066"/>
          </a:xfrm>
          <a:prstGeom prst="rect">
            <a:avLst/>
          </a:prstGeom>
        </p:spPr>
      </p:pic>
      <p:sp>
        <p:nvSpPr>
          <p:cNvPr id="14" name="Google Shape;1487;p54">
            <a:extLst>
              <a:ext uri="{FF2B5EF4-FFF2-40B4-BE49-F238E27FC236}">
                <a16:creationId xmlns:a16="http://schemas.microsoft.com/office/drawing/2014/main" id="{B13DED08-5756-CE61-EC13-4A0B9E07593F}"/>
              </a:ext>
            </a:extLst>
          </p:cNvPr>
          <p:cNvSpPr/>
          <p:nvPr/>
        </p:nvSpPr>
        <p:spPr>
          <a:xfrm>
            <a:off x="3297208" y="6052126"/>
            <a:ext cx="1916663" cy="572700"/>
          </a:xfrm>
          <a:prstGeom prst="roundRect">
            <a:avLst>
              <a:gd name="adj" fmla="val 3364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Fredoka" panose="020B0604020202020204" charset="-79"/>
                <a:cs typeface="Fredoka" panose="020B0604020202020204" charset="-79"/>
              </a:rPr>
              <a:t>Environmental Literacy at Pantai Cenang</a:t>
            </a:r>
            <a:endParaRPr sz="1200" dirty="0">
              <a:latin typeface="Fredoka" panose="020B0604020202020204" charset="-79"/>
              <a:cs typeface="Fredoka" panose="020B0604020202020204" charset="-79"/>
            </a:endParaRPr>
          </a:p>
        </p:txBody>
      </p:sp>
      <p:sp>
        <p:nvSpPr>
          <p:cNvPr id="15" name="Google Shape;1488;p54">
            <a:extLst>
              <a:ext uri="{FF2B5EF4-FFF2-40B4-BE49-F238E27FC236}">
                <a16:creationId xmlns:a16="http://schemas.microsoft.com/office/drawing/2014/main" id="{2EF2EE91-1788-062E-74AB-9682D0C3F5D9}"/>
              </a:ext>
            </a:extLst>
          </p:cNvPr>
          <p:cNvSpPr/>
          <p:nvPr/>
        </p:nvSpPr>
        <p:spPr>
          <a:xfrm>
            <a:off x="2706707" y="6052126"/>
            <a:ext cx="719676" cy="572700"/>
          </a:xfrm>
          <a:prstGeom prst="roundRect">
            <a:avLst>
              <a:gd name="adj" fmla="val 33647"/>
            </a:avLst>
          </a:prstGeom>
          <a:ln>
            <a:headEnd type="none" w="sm" len="sm"/>
            <a:tailEnd type="none" w="sm" len="sm"/>
          </a:ln>
        </p:spPr>
        <p:style>
          <a:lnRef idx="2">
            <a:schemeClr val="accent6">
              <a:shade val="15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US" dirty="0"/>
              <a:t>Ex:</a:t>
            </a:r>
            <a:endParaRPr dirty="0"/>
          </a:p>
        </p:txBody>
      </p:sp>
      <p:sp>
        <p:nvSpPr>
          <p:cNvPr id="16" name="Google Shape;1487;p54">
            <a:extLst>
              <a:ext uri="{FF2B5EF4-FFF2-40B4-BE49-F238E27FC236}">
                <a16:creationId xmlns:a16="http://schemas.microsoft.com/office/drawing/2014/main" id="{B32C9882-230E-8FF4-B58E-C56548931D3C}"/>
              </a:ext>
            </a:extLst>
          </p:cNvPr>
          <p:cNvSpPr/>
          <p:nvPr/>
        </p:nvSpPr>
        <p:spPr>
          <a:xfrm>
            <a:off x="7662460" y="6052126"/>
            <a:ext cx="1916663" cy="572700"/>
          </a:xfrm>
          <a:prstGeom prst="roundRect">
            <a:avLst>
              <a:gd name="adj" fmla="val 3364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Fredoka" panose="020B0604020202020204" charset="-79"/>
                <a:cs typeface="Fredoka" panose="020B0604020202020204" charset="-79"/>
              </a:rPr>
              <a:t>  “Beach clean up” at       Pantai Cenang</a:t>
            </a:r>
            <a:endParaRPr sz="1200" dirty="0">
              <a:latin typeface="Fredoka" panose="020B0604020202020204" charset="-79"/>
              <a:cs typeface="Fredoka" panose="020B0604020202020204" charset="-79"/>
            </a:endParaRPr>
          </a:p>
        </p:txBody>
      </p:sp>
      <p:sp>
        <p:nvSpPr>
          <p:cNvPr id="17" name="Google Shape;1488;p54">
            <a:extLst>
              <a:ext uri="{FF2B5EF4-FFF2-40B4-BE49-F238E27FC236}">
                <a16:creationId xmlns:a16="http://schemas.microsoft.com/office/drawing/2014/main" id="{82B8E601-EFFC-2F74-F563-59B14E64034E}"/>
              </a:ext>
            </a:extLst>
          </p:cNvPr>
          <p:cNvSpPr/>
          <p:nvPr/>
        </p:nvSpPr>
        <p:spPr>
          <a:xfrm>
            <a:off x="7071959" y="6052126"/>
            <a:ext cx="719676" cy="572700"/>
          </a:xfrm>
          <a:prstGeom prst="roundRect">
            <a:avLst>
              <a:gd name="adj" fmla="val 33647"/>
            </a:avLst>
          </a:prstGeom>
          <a:ln>
            <a:headEnd type="none" w="sm" len="sm"/>
            <a:tailEnd type="none" w="sm" len="sm"/>
          </a:ln>
        </p:spPr>
        <p:style>
          <a:lnRef idx="2">
            <a:schemeClr val="accent6">
              <a:shade val="15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US" dirty="0"/>
              <a:t>Ex:</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24"/>
        <p:cNvGrpSpPr/>
        <p:nvPr/>
      </p:nvGrpSpPr>
      <p:grpSpPr>
        <a:xfrm>
          <a:off x="0" y="0"/>
          <a:ext cx="0" cy="0"/>
          <a:chOff x="0" y="0"/>
          <a:chExt cx="0" cy="0"/>
        </a:xfrm>
      </p:grpSpPr>
      <p:sp>
        <p:nvSpPr>
          <p:cNvPr id="5226" name="Google Shape;5226;p61"/>
          <p:cNvSpPr txBox="1">
            <a:spLocks noGrp="1"/>
          </p:cNvSpPr>
          <p:nvPr>
            <p:ph type="title"/>
          </p:nvPr>
        </p:nvSpPr>
        <p:spPr>
          <a:xfrm>
            <a:off x="959999" y="230961"/>
            <a:ext cx="10272000" cy="609600"/>
          </a:xfrm>
          <a:prstGeom prst="rect">
            <a:avLst/>
          </a:prstGeom>
        </p:spPr>
        <p:txBody>
          <a:bodyPr spcFirstLastPara="1" wrap="square" lIns="121900" tIns="121900" rIns="121900" bIns="121900" anchor="ctr" anchorCtr="0">
            <a:noAutofit/>
          </a:bodyPr>
          <a:lstStyle/>
          <a:p>
            <a:pPr algn="ctr"/>
            <a:r>
              <a:rPr lang="en-MY" sz="2800" b="1" dirty="0"/>
              <a:t>1.2.2 Comparison: Outreach Programs and Community Service</a:t>
            </a:r>
          </a:p>
        </p:txBody>
      </p:sp>
      <p:graphicFrame>
        <p:nvGraphicFramePr>
          <p:cNvPr id="5227" name="Google Shape;5227;p61"/>
          <p:cNvGraphicFramePr/>
          <p:nvPr>
            <p:extLst>
              <p:ext uri="{D42A27DB-BD31-4B8C-83A1-F6EECF244321}">
                <p14:modId xmlns:p14="http://schemas.microsoft.com/office/powerpoint/2010/main" val="815918000"/>
              </p:ext>
            </p:extLst>
          </p:nvPr>
        </p:nvGraphicFramePr>
        <p:xfrm>
          <a:off x="2113282" y="2082257"/>
          <a:ext cx="8294998" cy="3413732"/>
        </p:xfrm>
        <a:graphic>
          <a:graphicData uri="http://schemas.openxmlformats.org/drawingml/2006/table">
            <a:tbl>
              <a:tblPr>
                <a:noFill/>
              </a:tblPr>
              <a:tblGrid>
                <a:gridCol w="4147499">
                  <a:extLst>
                    <a:ext uri="{9D8B030D-6E8A-4147-A177-3AD203B41FA5}">
                      <a16:colId xmlns:a16="http://schemas.microsoft.com/office/drawing/2014/main" val="20001"/>
                    </a:ext>
                  </a:extLst>
                </a:gridCol>
                <a:gridCol w="4147499">
                  <a:extLst>
                    <a:ext uri="{9D8B030D-6E8A-4147-A177-3AD203B41FA5}">
                      <a16:colId xmlns:a16="http://schemas.microsoft.com/office/drawing/2014/main" val="20002"/>
                    </a:ext>
                  </a:extLst>
                </a:gridCol>
              </a:tblGrid>
              <a:tr h="706754">
                <a:tc>
                  <a:txBody>
                    <a:bodyPr/>
                    <a:lstStyle/>
                    <a:p>
                      <a:pPr marL="0" lvl="0" indent="0" algn="just" rtl="0">
                        <a:spcBef>
                          <a:spcPts val="0"/>
                        </a:spcBef>
                        <a:spcAft>
                          <a:spcPts val="0"/>
                        </a:spcAft>
                        <a:buNone/>
                      </a:pPr>
                      <a:r>
                        <a:rPr lang="en-MY" sz="2000" b="1" dirty="0">
                          <a:solidFill>
                            <a:schemeClr val="dk1"/>
                          </a:solidFill>
                          <a:latin typeface="Calibri" panose="020F0502020204030204" pitchFamily="34" charset="0"/>
                          <a:ea typeface="Calibri" panose="020F0502020204030204" pitchFamily="34" charset="0"/>
                          <a:cs typeface="Calibri" panose="020F0502020204030204" pitchFamily="34" charset="0"/>
                          <a:sym typeface="Architects Daughter"/>
                        </a:rPr>
                        <a:t>Involve activities such as educational workshops, forum, informational sessions, community events, or awareness campaigns.</a:t>
                      </a:r>
                      <a:endParaRPr sz="2000" b="1" dirty="0">
                        <a:solidFill>
                          <a:schemeClr val="dk1"/>
                        </a:solidFill>
                        <a:latin typeface="Calibri" panose="020F0502020204030204" pitchFamily="34" charset="0"/>
                        <a:ea typeface="Calibri" panose="020F0502020204030204" pitchFamily="34" charset="0"/>
                        <a:cs typeface="Calibri" panose="020F0502020204030204" pitchFamily="34" charset="0"/>
                        <a:sym typeface="Architects Daughter"/>
                      </a:endParaRPr>
                    </a:p>
                  </a:txBody>
                  <a:tcPr marL="121900" marR="121900" marT="91433" marB="91433" anchor="ctr">
                    <a:lnL w="19050" cap="flat" cmpd="sng">
                      <a:solidFill>
                        <a:schemeClr val="accent5"/>
                      </a:solidFill>
                      <a:prstDash val="dash"/>
                      <a:round/>
                      <a:headEnd type="none" w="sm" len="sm"/>
                      <a:tailEnd type="none" w="sm" len="sm"/>
                    </a:lnL>
                    <a:lnR w="19050" cap="flat" cmpd="sng" algn="ctr">
                      <a:solidFill>
                        <a:schemeClr val="accent5"/>
                      </a:solidFill>
                      <a:prstDash val="dash"/>
                      <a:round/>
                      <a:headEnd type="none" w="sm" len="sm"/>
                      <a:tailEnd type="none" w="sm" len="sm"/>
                    </a:lnR>
                    <a:lnT w="19050" cap="flat" cmpd="sng" algn="ctr">
                      <a:solidFill>
                        <a:schemeClr val="accent5"/>
                      </a:solidFill>
                      <a:prstDash val="dash"/>
                      <a:round/>
                      <a:headEnd type="none" w="sm" len="sm"/>
                      <a:tailEnd type="none" w="sm" len="sm"/>
                    </a:lnT>
                    <a:lnB w="19050" cap="flat" cmpd="sng" algn="ctr">
                      <a:solidFill>
                        <a:schemeClr val="accent5"/>
                      </a:solidFill>
                      <a:prstDash val="dash"/>
                      <a:round/>
                      <a:headEnd type="none" w="sm" len="sm"/>
                      <a:tailEnd type="none" w="sm" len="sm"/>
                    </a:lnB>
                  </a:tcPr>
                </a:tc>
                <a:tc>
                  <a:txBody>
                    <a:bodyPr/>
                    <a:lstStyle/>
                    <a:p>
                      <a:pPr marL="0" lvl="0" indent="0" algn="just" rtl="0">
                        <a:spcBef>
                          <a:spcPts val="0"/>
                        </a:spcBef>
                        <a:spcAft>
                          <a:spcPts val="0"/>
                        </a:spcAft>
                        <a:buNone/>
                      </a:pPr>
                      <a:r>
                        <a:rPr lang="en-MY" sz="2000" b="1" dirty="0">
                          <a:solidFill>
                            <a:schemeClr val="dk1"/>
                          </a:solidFill>
                          <a:latin typeface="Calibri" panose="020F0502020204030204" pitchFamily="34" charset="0"/>
                          <a:ea typeface="Calibri" panose="020F0502020204030204" pitchFamily="34" charset="0"/>
                          <a:cs typeface="Calibri" panose="020F0502020204030204" pitchFamily="34" charset="0"/>
                          <a:sym typeface="Architects Daughter"/>
                        </a:rPr>
                        <a:t>Can take various forms, including volunteering at local organizations, participating in clean-up efforts, tutoring students, or assisting the elderly.</a:t>
                      </a:r>
                      <a:endParaRPr sz="2000" b="1" dirty="0">
                        <a:solidFill>
                          <a:schemeClr val="dk1"/>
                        </a:solidFill>
                        <a:latin typeface="Calibri" panose="020F0502020204030204" pitchFamily="34" charset="0"/>
                        <a:ea typeface="Calibri" panose="020F0502020204030204" pitchFamily="34" charset="0"/>
                        <a:cs typeface="Calibri" panose="020F0502020204030204" pitchFamily="34" charset="0"/>
                        <a:sym typeface="Architects Daughter"/>
                      </a:endParaRPr>
                    </a:p>
                  </a:txBody>
                  <a:tcPr marL="121900" marR="121900" marT="91433" marB="91433" anchor="ctr">
                    <a:lnL w="19050" cap="flat" cmpd="sng" algn="ctr">
                      <a:solidFill>
                        <a:schemeClr val="accent5"/>
                      </a:solidFill>
                      <a:prstDash val="dash"/>
                      <a:round/>
                      <a:headEnd type="none" w="sm" len="sm"/>
                      <a:tailEnd type="none" w="sm" len="sm"/>
                    </a:lnL>
                    <a:lnR w="19050" cap="flat" cmpd="sng">
                      <a:solidFill>
                        <a:schemeClr val="dk1">
                          <a:alpha val="0"/>
                        </a:schemeClr>
                      </a:solidFill>
                      <a:prstDash val="solid"/>
                      <a:round/>
                      <a:headEnd type="none" w="sm" len="sm"/>
                      <a:tailEnd type="none" w="sm" len="sm"/>
                    </a:lnR>
                    <a:lnT w="19050" cap="flat" cmpd="sng" algn="ctr">
                      <a:solidFill>
                        <a:schemeClr val="accent5"/>
                      </a:solidFill>
                      <a:prstDash val="dash"/>
                      <a:round/>
                      <a:headEnd type="none" w="sm" len="sm"/>
                      <a:tailEnd type="none" w="sm" len="sm"/>
                    </a:lnT>
                    <a:lnB w="19050" cap="flat" cmpd="sng">
                      <a:solidFill>
                        <a:schemeClr val="accent5"/>
                      </a:solidFill>
                      <a:prstDash val="dash"/>
                      <a:round/>
                      <a:headEnd type="none" w="sm" len="sm"/>
                      <a:tailEnd type="none" w="sm" len="sm"/>
                    </a:lnB>
                  </a:tcPr>
                </a:tc>
                <a:extLst>
                  <a:ext uri="{0D108BD9-81ED-4DB2-BD59-A6C34878D82A}">
                    <a16:rowId xmlns:a16="http://schemas.microsoft.com/office/drawing/2014/main" val="652412342"/>
                  </a:ext>
                </a:extLst>
              </a:tr>
              <a:tr h="795098">
                <a:tc>
                  <a:txBody>
                    <a:bodyPr/>
                    <a:lstStyle/>
                    <a:p>
                      <a:pPr marL="0" lvl="0" indent="0" algn="just" rtl="0">
                        <a:spcBef>
                          <a:spcPts val="0"/>
                        </a:spcBef>
                        <a:spcAft>
                          <a:spcPts val="0"/>
                        </a:spcAft>
                        <a:buNone/>
                      </a:pPr>
                      <a:r>
                        <a:rPr lang="en-MY" sz="2000" b="1" dirty="0">
                          <a:solidFill>
                            <a:schemeClr val="tx1"/>
                          </a:solidFill>
                          <a:latin typeface="Calibri" panose="020F0502020204030204" pitchFamily="34" charset="0"/>
                          <a:ea typeface="Calibri" panose="020F0502020204030204" pitchFamily="34" charset="0"/>
                          <a:cs typeface="Calibri" panose="020F0502020204030204" pitchFamily="34" charset="0"/>
                          <a:sym typeface="Baloo 2"/>
                        </a:rPr>
                        <a:t>The focus of outreach programs is on communication, engagement, and building relationships with the community to address specific needs or issues.</a:t>
                      </a:r>
                      <a:endParaRPr sz="2000" b="1" dirty="0">
                        <a:solidFill>
                          <a:schemeClr val="tx1"/>
                        </a:solidFill>
                        <a:latin typeface="Calibri" panose="020F0502020204030204" pitchFamily="34" charset="0"/>
                        <a:ea typeface="Calibri" panose="020F0502020204030204" pitchFamily="34" charset="0"/>
                        <a:cs typeface="Calibri" panose="020F0502020204030204" pitchFamily="34" charset="0"/>
                        <a:sym typeface="Baloo 2"/>
                      </a:endParaRPr>
                    </a:p>
                  </a:txBody>
                  <a:tcPr marL="121900" marR="121900" marT="91433" marB="91433" anchor="ctr">
                    <a:lnL w="19050" cap="flat" cmpd="sng">
                      <a:solidFill>
                        <a:schemeClr val="accent5"/>
                      </a:solidFill>
                      <a:prstDash val="dash"/>
                      <a:round/>
                      <a:headEnd type="none" w="sm" len="sm"/>
                      <a:tailEnd type="none" w="sm" len="sm"/>
                    </a:lnL>
                    <a:lnR w="19050" cap="flat" cmpd="sng">
                      <a:solidFill>
                        <a:schemeClr val="accent5"/>
                      </a:solidFill>
                      <a:prstDash val="dash"/>
                      <a:round/>
                      <a:headEnd type="none" w="sm" len="sm"/>
                      <a:tailEnd type="none" w="sm" len="sm"/>
                    </a:lnR>
                    <a:lnT w="19050" cap="flat" cmpd="sng" algn="ctr">
                      <a:solidFill>
                        <a:schemeClr val="accent5"/>
                      </a:solidFill>
                      <a:prstDash val="dash"/>
                      <a:round/>
                      <a:headEnd type="none" w="sm" len="sm"/>
                      <a:tailEnd type="none" w="sm" len="sm"/>
                    </a:lnT>
                    <a:lnB w="19050" cap="flat" cmpd="sng" algn="ctr">
                      <a:solidFill>
                        <a:schemeClr val="accent5"/>
                      </a:solidFill>
                      <a:prstDash val="dash"/>
                      <a:round/>
                      <a:headEnd type="none" w="sm" len="sm"/>
                      <a:tailEnd type="none" w="sm" len="sm"/>
                    </a:lnB>
                  </a:tcPr>
                </a:tc>
                <a:tc>
                  <a:txBody>
                    <a:bodyPr/>
                    <a:lstStyle/>
                    <a:p>
                      <a:pPr marL="0" lvl="0" indent="0" algn="just" rtl="0">
                        <a:spcBef>
                          <a:spcPts val="0"/>
                        </a:spcBef>
                        <a:spcAft>
                          <a:spcPts val="0"/>
                        </a:spcAft>
                        <a:buNone/>
                      </a:pPr>
                      <a:r>
                        <a:rPr lang="en-MY" sz="2000" b="1" dirty="0">
                          <a:solidFill>
                            <a:schemeClr val="tx1"/>
                          </a:solidFill>
                          <a:latin typeface="Calibri" panose="020F0502020204030204" pitchFamily="34" charset="0"/>
                          <a:ea typeface="Calibri" panose="020F0502020204030204" pitchFamily="34" charset="0"/>
                          <a:cs typeface="Calibri" panose="020F0502020204030204" pitchFamily="34" charset="0"/>
                          <a:sym typeface="Baloo 2"/>
                        </a:rPr>
                        <a:t>The focus of community service is on giving back to the community, fostering social responsibility, and making a positive impact on society.</a:t>
                      </a:r>
                      <a:endParaRPr sz="2000" b="1" dirty="0">
                        <a:solidFill>
                          <a:schemeClr val="tx1"/>
                        </a:solidFill>
                        <a:latin typeface="Calibri" panose="020F0502020204030204" pitchFamily="34" charset="0"/>
                        <a:ea typeface="Calibri" panose="020F0502020204030204" pitchFamily="34" charset="0"/>
                        <a:cs typeface="Calibri" panose="020F0502020204030204" pitchFamily="34" charset="0"/>
                        <a:sym typeface="Baloo 2"/>
                      </a:endParaRPr>
                    </a:p>
                  </a:txBody>
                  <a:tcPr marL="121900" marR="121900" marT="91433" marB="91433" anchor="ctr">
                    <a:lnL w="19050" cap="flat" cmpd="sng">
                      <a:solidFill>
                        <a:schemeClr val="accent5"/>
                      </a:solidFill>
                      <a:prstDash val="dash"/>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5"/>
                      </a:solidFill>
                      <a:prstDash val="dash"/>
                      <a:round/>
                      <a:headEnd type="none" w="sm" len="sm"/>
                      <a:tailEnd type="none" w="sm" len="sm"/>
                    </a:lnT>
                    <a:lnB w="19050" cap="flat" cmpd="sng">
                      <a:solidFill>
                        <a:schemeClr val="accent5"/>
                      </a:solidFill>
                      <a:prstDash val="dash"/>
                      <a:round/>
                      <a:headEnd type="none" w="sm" len="sm"/>
                      <a:tailEnd type="none" w="sm" len="sm"/>
                    </a:lnB>
                  </a:tcPr>
                </a:tc>
                <a:extLst>
                  <a:ext uri="{0D108BD9-81ED-4DB2-BD59-A6C34878D82A}">
                    <a16:rowId xmlns:a16="http://schemas.microsoft.com/office/drawing/2014/main" val="10001"/>
                  </a:ext>
                </a:extLst>
              </a:tr>
            </a:tbl>
          </a:graphicData>
        </a:graphic>
      </p:graphicFrame>
      <p:sp>
        <p:nvSpPr>
          <p:cNvPr id="5229" name="Google Shape;5229;p61"/>
          <p:cNvSpPr/>
          <p:nvPr/>
        </p:nvSpPr>
        <p:spPr>
          <a:xfrm>
            <a:off x="2067681" y="839951"/>
            <a:ext cx="3713118" cy="1109452"/>
          </a:xfrm>
          <a:custGeom>
            <a:avLst/>
            <a:gdLst/>
            <a:ahLst/>
            <a:cxnLst/>
            <a:rect l="l" t="t" r="r" b="b"/>
            <a:pathLst>
              <a:path w="80686" h="51779" extrusionOk="0">
                <a:moveTo>
                  <a:pt x="48272" y="0"/>
                </a:moveTo>
                <a:lnTo>
                  <a:pt x="45573" y="37"/>
                </a:lnTo>
                <a:lnTo>
                  <a:pt x="42873" y="94"/>
                </a:lnTo>
                <a:lnTo>
                  <a:pt x="40174" y="169"/>
                </a:lnTo>
                <a:lnTo>
                  <a:pt x="36537" y="281"/>
                </a:lnTo>
                <a:lnTo>
                  <a:pt x="32919" y="356"/>
                </a:lnTo>
                <a:lnTo>
                  <a:pt x="25664" y="506"/>
                </a:lnTo>
                <a:lnTo>
                  <a:pt x="11173" y="712"/>
                </a:lnTo>
                <a:lnTo>
                  <a:pt x="10611" y="731"/>
                </a:lnTo>
                <a:lnTo>
                  <a:pt x="10048" y="769"/>
                </a:lnTo>
                <a:lnTo>
                  <a:pt x="9467" y="825"/>
                </a:lnTo>
                <a:lnTo>
                  <a:pt x="8905" y="900"/>
                </a:lnTo>
                <a:lnTo>
                  <a:pt x="8361" y="994"/>
                </a:lnTo>
                <a:lnTo>
                  <a:pt x="7799" y="1106"/>
                </a:lnTo>
                <a:lnTo>
                  <a:pt x="7255" y="1256"/>
                </a:lnTo>
                <a:lnTo>
                  <a:pt x="6711" y="1406"/>
                </a:lnTo>
                <a:lnTo>
                  <a:pt x="6186" y="1593"/>
                </a:lnTo>
                <a:lnTo>
                  <a:pt x="5680" y="1818"/>
                </a:lnTo>
                <a:lnTo>
                  <a:pt x="5193" y="2062"/>
                </a:lnTo>
                <a:lnTo>
                  <a:pt x="4705" y="2343"/>
                </a:lnTo>
                <a:lnTo>
                  <a:pt x="4255" y="2643"/>
                </a:lnTo>
                <a:lnTo>
                  <a:pt x="3824" y="2981"/>
                </a:lnTo>
                <a:lnTo>
                  <a:pt x="3431" y="3356"/>
                </a:lnTo>
                <a:lnTo>
                  <a:pt x="3224" y="3562"/>
                </a:lnTo>
                <a:lnTo>
                  <a:pt x="3037" y="3768"/>
                </a:lnTo>
                <a:lnTo>
                  <a:pt x="2831" y="4031"/>
                </a:lnTo>
                <a:lnTo>
                  <a:pt x="2625" y="4312"/>
                </a:lnTo>
                <a:lnTo>
                  <a:pt x="2437" y="4593"/>
                </a:lnTo>
                <a:lnTo>
                  <a:pt x="2250" y="4893"/>
                </a:lnTo>
                <a:lnTo>
                  <a:pt x="2100" y="5193"/>
                </a:lnTo>
                <a:lnTo>
                  <a:pt x="1950" y="5493"/>
                </a:lnTo>
                <a:lnTo>
                  <a:pt x="1800" y="5811"/>
                </a:lnTo>
                <a:lnTo>
                  <a:pt x="1668" y="6130"/>
                </a:lnTo>
                <a:lnTo>
                  <a:pt x="1425" y="6786"/>
                </a:lnTo>
                <a:lnTo>
                  <a:pt x="1237" y="7461"/>
                </a:lnTo>
                <a:lnTo>
                  <a:pt x="1069" y="8136"/>
                </a:lnTo>
                <a:lnTo>
                  <a:pt x="919" y="8811"/>
                </a:lnTo>
                <a:lnTo>
                  <a:pt x="844" y="9167"/>
                </a:lnTo>
                <a:lnTo>
                  <a:pt x="619" y="10423"/>
                </a:lnTo>
                <a:lnTo>
                  <a:pt x="450" y="11698"/>
                </a:lnTo>
                <a:lnTo>
                  <a:pt x="300" y="12973"/>
                </a:lnTo>
                <a:lnTo>
                  <a:pt x="187" y="14247"/>
                </a:lnTo>
                <a:lnTo>
                  <a:pt x="112" y="15522"/>
                </a:lnTo>
                <a:lnTo>
                  <a:pt x="56" y="16816"/>
                </a:lnTo>
                <a:lnTo>
                  <a:pt x="19" y="18091"/>
                </a:lnTo>
                <a:lnTo>
                  <a:pt x="0" y="19384"/>
                </a:lnTo>
                <a:lnTo>
                  <a:pt x="0" y="20678"/>
                </a:lnTo>
                <a:lnTo>
                  <a:pt x="19" y="21971"/>
                </a:lnTo>
                <a:lnTo>
                  <a:pt x="56" y="24558"/>
                </a:lnTo>
                <a:lnTo>
                  <a:pt x="75" y="27126"/>
                </a:lnTo>
                <a:lnTo>
                  <a:pt x="94" y="28420"/>
                </a:lnTo>
                <a:lnTo>
                  <a:pt x="75" y="29713"/>
                </a:lnTo>
                <a:lnTo>
                  <a:pt x="37" y="31907"/>
                </a:lnTo>
                <a:lnTo>
                  <a:pt x="19" y="33032"/>
                </a:lnTo>
                <a:lnTo>
                  <a:pt x="19" y="34156"/>
                </a:lnTo>
                <a:lnTo>
                  <a:pt x="19" y="35300"/>
                </a:lnTo>
                <a:lnTo>
                  <a:pt x="56" y="36443"/>
                </a:lnTo>
                <a:lnTo>
                  <a:pt x="112" y="37568"/>
                </a:lnTo>
                <a:lnTo>
                  <a:pt x="206" y="38712"/>
                </a:lnTo>
                <a:lnTo>
                  <a:pt x="281" y="39274"/>
                </a:lnTo>
                <a:lnTo>
                  <a:pt x="356" y="39837"/>
                </a:lnTo>
                <a:lnTo>
                  <a:pt x="450" y="40399"/>
                </a:lnTo>
                <a:lnTo>
                  <a:pt x="544" y="40943"/>
                </a:lnTo>
                <a:lnTo>
                  <a:pt x="656" y="41486"/>
                </a:lnTo>
                <a:lnTo>
                  <a:pt x="787" y="42030"/>
                </a:lnTo>
                <a:lnTo>
                  <a:pt x="937" y="42574"/>
                </a:lnTo>
                <a:lnTo>
                  <a:pt x="1106" y="43099"/>
                </a:lnTo>
                <a:lnTo>
                  <a:pt x="1275" y="43623"/>
                </a:lnTo>
                <a:lnTo>
                  <a:pt x="1481" y="44148"/>
                </a:lnTo>
                <a:lnTo>
                  <a:pt x="1706" y="44655"/>
                </a:lnTo>
                <a:lnTo>
                  <a:pt x="1931" y="45161"/>
                </a:lnTo>
                <a:lnTo>
                  <a:pt x="2193" y="45648"/>
                </a:lnTo>
                <a:lnTo>
                  <a:pt x="2475" y="46135"/>
                </a:lnTo>
                <a:lnTo>
                  <a:pt x="2774" y="46604"/>
                </a:lnTo>
                <a:lnTo>
                  <a:pt x="3112" y="47073"/>
                </a:lnTo>
                <a:lnTo>
                  <a:pt x="3524" y="47598"/>
                </a:lnTo>
                <a:lnTo>
                  <a:pt x="3974" y="48104"/>
                </a:lnTo>
                <a:lnTo>
                  <a:pt x="4424" y="48554"/>
                </a:lnTo>
                <a:lnTo>
                  <a:pt x="4912" y="48966"/>
                </a:lnTo>
                <a:lnTo>
                  <a:pt x="5399" y="49360"/>
                </a:lnTo>
                <a:lnTo>
                  <a:pt x="5905" y="49697"/>
                </a:lnTo>
                <a:lnTo>
                  <a:pt x="6430" y="50016"/>
                </a:lnTo>
                <a:lnTo>
                  <a:pt x="6974" y="50297"/>
                </a:lnTo>
                <a:lnTo>
                  <a:pt x="7536" y="50560"/>
                </a:lnTo>
                <a:lnTo>
                  <a:pt x="8099" y="50785"/>
                </a:lnTo>
                <a:lnTo>
                  <a:pt x="8680" y="50991"/>
                </a:lnTo>
                <a:lnTo>
                  <a:pt x="9261" y="51160"/>
                </a:lnTo>
                <a:lnTo>
                  <a:pt x="9861" y="51310"/>
                </a:lnTo>
                <a:lnTo>
                  <a:pt x="10479" y="51422"/>
                </a:lnTo>
                <a:lnTo>
                  <a:pt x="11098" y="51535"/>
                </a:lnTo>
                <a:lnTo>
                  <a:pt x="11717" y="51610"/>
                </a:lnTo>
                <a:lnTo>
                  <a:pt x="12335" y="51685"/>
                </a:lnTo>
                <a:lnTo>
                  <a:pt x="12973" y="51722"/>
                </a:lnTo>
                <a:lnTo>
                  <a:pt x="13610" y="51759"/>
                </a:lnTo>
                <a:lnTo>
                  <a:pt x="14266" y="51778"/>
                </a:lnTo>
                <a:lnTo>
                  <a:pt x="15541" y="51778"/>
                </a:lnTo>
                <a:lnTo>
                  <a:pt x="16834" y="51722"/>
                </a:lnTo>
                <a:lnTo>
                  <a:pt x="18128" y="51647"/>
                </a:lnTo>
                <a:lnTo>
                  <a:pt x="19403" y="51553"/>
                </a:lnTo>
                <a:lnTo>
                  <a:pt x="21896" y="51366"/>
                </a:lnTo>
                <a:lnTo>
                  <a:pt x="23414" y="51253"/>
                </a:lnTo>
                <a:lnTo>
                  <a:pt x="24952" y="51160"/>
                </a:lnTo>
                <a:lnTo>
                  <a:pt x="26489" y="51103"/>
                </a:lnTo>
                <a:lnTo>
                  <a:pt x="28026" y="51047"/>
                </a:lnTo>
                <a:lnTo>
                  <a:pt x="29563" y="51028"/>
                </a:lnTo>
                <a:lnTo>
                  <a:pt x="31101" y="51010"/>
                </a:lnTo>
                <a:lnTo>
                  <a:pt x="32638" y="51010"/>
                </a:lnTo>
                <a:lnTo>
                  <a:pt x="34175" y="51028"/>
                </a:lnTo>
                <a:lnTo>
                  <a:pt x="37249" y="51085"/>
                </a:lnTo>
                <a:lnTo>
                  <a:pt x="40343" y="51178"/>
                </a:lnTo>
                <a:lnTo>
                  <a:pt x="43417" y="51310"/>
                </a:lnTo>
                <a:lnTo>
                  <a:pt x="46491" y="51460"/>
                </a:lnTo>
                <a:lnTo>
                  <a:pt x="49191" y="51572"/>
                </a:lnTo>
                <a:lnTo>
                  <a:pt x="51909" y="51685"/>
                </a:lnTo>
                <a:lnTo>
                  <a:pt x="53278" y="51722"/>
                </a:lnTo>
                <a:lnTo>
                  <a:pt x="54646" y="51741"/>
                </a:lnTo>
                <a:lnTo>
                  <a:pt x="55996" y="51722"/>
                </a:lnTo>
                <a:lnTo>
                  <a:pt x="57346" y="51703"/>
                </a:lnTo>
                <a:lnTo>
                  <a:pt x="58714" y="51666"/>
                </a:lnTo>
                <a:lnTo>
                  <a:pt x="60064" y="51572"/>
                </a:lnTo>
                <a:lnTo>
                  <a:pt x="61414" y="51478"/>
                </a:lnTo>
                <a:lnTo>
                  <a:pt x="62745" y="51328"/>
                </a:lnTo>
                <a:lnTo>
                  <a:pt x="64076" y="51141"/>
                </a:lnTo>
                <a:lnTo>
                  <a:pt x="65407" y="50916"/>
                </a:lnTo>
                <a:lnTo>
                  <a:pt x="66082" y="50785"/>
                </a:lnTo>
                <a:lnTo>
                  <a:pt x="66738" y="50653"/>
                </a:lnTo>
                <a:lnTo>
                  <a:pt x="67394" y="50485"/>
                </a:lnTo>
                <a:lnTo>
                  <a:pt x="68050" y="50316"/>
                </a:lnTo>
                <a:lnTo>
                  <a:pt x="68669" y="50147"/>
                </a:lnTo>
                <a:lnTo>
                  <a:pt x="69287" y="49979"/>
                </a:lnTo>
                <a:lnTo>
                  <a:pt x="69906" y="49772"/>
                </a:lnTo>
                <a:lnTo>
                  <a:pt x="70506" y="49547"/>
                </a:lnTo>
                <a:lnTo>
                  <a:pt x="71106" y="49322"/>
                </a:lnTo>
                <a:lnTo>
                  <a:pt x="71706" y="49060"/>
                </a:lnTo>
                <a:lnTo>
                  <a:pt x="72287" y="48798"/>
                </a:lnTo>
                <a:lnTo>
                  <a:pt x="72868" y="48498"/>
                </a:lnTo>
                <a:lnTo>
                  <a:pt x="73412" y="48179"/>
                </a:lnTo>
                <a:lnTo>
                  <a:pt x="73955" y="47841"/>
                </a:lnTo>
                <a:lnTo>
                  <a:pt x="74480" y="47485"/>
                </a:lnTo>
                <a:lnTo>
                  <a:pt x="74986" y="47092"/>
                </a:lnTo>
                <a:lnTo>
                  <a:pt x="75455" y="46698"/>
                </a:lnTo>
                <a:lnTo>
                  <a:pt x="75924" y="46248"/>
                </a:lnTo>
                <a:lnTo>
                  <a:pt x="76355" y="45798"/>
                </a:lnTo>
                <a:lnTo>
                  <a:pt x="76767" y="45292"/>
                </a:lnTo>
                <a:lnTo>
                  <a:pt x="77067" y="44898"/>
                </a:lnTo>
                <a:lnTo>
                  <a:pt x="77330" y="44486"/>
                </a:lnTo>
                <a:lnTo>
                  <a:pt x="77592" y="44073"/>
                </a:lnTo>
                <a:lnTo>
                  <a:pt x="77836" y="43642"/>
                </a:lnTo>
                <a:lnTo>
                  <a:pt x="78042" y="43192"/>
                </a:lnTo>
                <a:lnTo>
                  <a:pt x="78248" y="42742"/>
                </a:lnTo>
                <a:lnTo>
                  <a:pt x="78454" y="42292"/>
                </a:lnTo>
                <a:lnTo>
                  <a:pt x="78623" y="41824"/>
                </a:lnTo>
                <a:lnTo>
                  <a:pt x="78792" y="41355"/>
                </a:lnTo>
                <a:lnTo>
                  <a:pt x="78942" y="40868"/>
                </a:lnTo>
                <a:lnTo>
                  <a:pt x="79073" y="40399"/>
                </a:lnTo>
                <a:lnTo>
                  <a:pt x="79204" y="39912"/>
                </a:lnTo>
                <a:lnTo>
                  <a:pt x="79429" y="38937"/>
                </a:lnTo>
                <a:lnTo>
                  <a:pt x="79635" y="37962"/>
                </a:lnTo>
                <a:lnTo>
                  <a:pt x="79785" y="37118"/>
                </a:lnTo>
                <a:lnTo>
                  <a:pt x="79935" y="36294"/>
                </a:lnTo>
                <a:lnTo>
                  <a:pt x="80048" y="35450"/>
                </a:lnTo>
                <a:lnTo>
                  <a:pt x="80160" y="34606"/>
                </a:lnTo>
                <a:lnTo>
                  <a:pt x="80273" y="33781"/>
                </a:lnTo>
                <a:lnTo>
                  <a:pt x="80367" y="32938"/>
                </a:lnTo>
                <a:lnTo>
                  <a:pt x="80441" y="32094"/>
                </a:lnTo>
                <a:lnTo>
                  <a:pt x="80498" y="31251"/>
                </a:lnTo>
                <a:lnTo>
                  <a:pt x="80591" y="29563"/>
                </a:lnTo>
                <a:lnTo>
                  <a:pt x="80666" y="27858"/>
                </a:lnTo>
                <a:lnTo>
                  <a:pt x="80685" y="26170"/>
                </a:lnTo>
                <a:lnTo>
                  <a:pt x="80685" y="24464"/>
                </a:lnTo>
                <a:lnTo>
                  <a:pt x="80648" y="22777"/>
                </a:lnTo>
                <a:lnTo>
                  <a:pt x="80591" y="21071"/>
                </a:lnTo>
                <a:lnTo>
                  <a:pt x="80498" y="19365"/>
                </a:lnTo>
                <a:lnTo>
                  <a:pt x="80404" y="17659"/>
                </a:lnTo>
                <a:lnTo>
                  <a:pt x="80292" y="15972"/>
                </a:lnTo>
                <a:lnTo>
                  <a:pt x="80160" y="14266"/>
                </a:lnTo>
                <a:lnTo>
                  <a:pt x="79898" y="10873"/>
                </a:lnTo>
                <a:lnTo>
                  <a:pt x="79823" y="10086"/>
                </a:lnTo>
                <a:lnTo>
                  <a:pt x="79748" y="9298"/>
                </a:lnTo>
                <a:lnTo>
                  <a:pt x="79635" y="8511"/>
                </a:lnTo>
                <a:lnTo>
                  <a:pt x="79579" y="8136"/>
                </a:lnTo>
                <a:lnTo>
                  <a:pt x="79504" y="7742"/>
                </a:lnTo>
                <a:lnTo>
                  <a:pt x="79410" y="7367"/>
                </a:lnTo>
                <a:lnTo>
                  <a:pt x="79298" y="6992"/>
                </a:lnTo>
                <a:lnTo>
                  <a:pt x="79185" y="6618"/>
                </a:lnTo>
                <a:lnTo>
                  <a:pt x="79054" y="6261"/>
                </a:lnTo>
                <a:lnTo>
                  <a:pt x="78886" y="5905"/>
                </a:lnTo>
                <a:lnTo>
                  <a:pt x="78717" y="5549"/>
                </a:lnTo>
                <a:lnTo>
                  <a:pt x="78529" y="5212"/>
                </a:lnTo>
                <a:lnTo>
                  <a:pt x="78304" y="4893"/>
                </a:lnTo>
                <a:lnTo>
                  <a:pt x="78004" y="4499"/>
                </a:lnTo>
                <a:lnTo>
                  <a:pt x="77667" y="4124"/>
                </a:lnTo>
                <a:lnTo>
                  <a:pt x="77292" y="3768"/>
                </a:lnTo>
                <a:lnTo>
                  <a:pt x="76898" y="3449"/>
                </a:lnTo>
                <a:lnTo>
                  <a:pt x="76486" y="3149"/>
                </a:lnTo>
                <a:lnTo>
                  <a:pt x="76036" y="2868"/>
                </a:lnTo>
                <a:lnTo>
                  <a:pt x="75567" y="2606"/>
                </a:lnTo>
                <a:lnTo>
                  <a:pt x="75080" y="2381"/>
                </a:lnTo>
                <a:lnTo>
                  <a:pt x="74574" y="2156"/>
                </a:lnTo>
                <a:lnTo>
                  <a:pt x="74049" y="1968"/>
                </a:lnTo>
                <a:lnTo>
                  <a:pt x="73505" y="1781"/>
                </a:lnTo>
                <a:lnTo>
                  <a:pt x="72962" y="1631"/>
                </a:lnTo>
                <a:lnTo>
                  <a:pt x="72380" y="1481"/>
                </a:lnTo>
                <a:lnTo>
                  <a:pt x="71818" y="1350"/>
                </a:lnTo>
                <a:lnTo>
                  <a:pt x="71237" y="1219"/>
                </a:lnTo>
                <a:lnTo>
                  <a:pt x="70637" y="1125"/>
                </a:lnTo>
                <a:lnTo>
                  <a:pt x="70056" y="1031"/>
                </a:lnTo>
                <a:lnTo>
                  <a:pt x="69456" y="937"/>
                </a:lnTo>
                <a:lnTo>
                  <a:pt x="68256" y="806"/>
                </a:lnTo>
                <a:lnTo>
                  <a:pt x="67075" y="712"/>
                </a:lnTo>
                <a:lnTo>
                  <a:pt x="65913" y="619"/>
                </a:lnTo>
                <a:lnTo>
                  <a:pt x="63701" y="506"/>
                </a:lnTo>
                <a:lnTo>
                  <a:pt x="62689" y="450"/>
                </a:lnTo>
                <a:lnTo>
                  <a:pt x="61751" y="394"/>
                </a:lnTo>
                <a:lnTo>
                  <a:pt x="60401" y="300"/>
                </a:lnTo>
                <a:lnTo>
                  <a:pt x="59052" y="225"/>
                </a:lnTo>
                <a:lnTo>
                  <a:pt x="57702" y="150"/>
                </a:lnTo>
                <a:lnTo>
                  <a:pt x="56371" y="112"/>
                </a:lnTo>
                <a:lnTo>
                  <a:pt x="53671" y="37"/>
                </a:lnTo>
                <a:lnTo>
                  <a:pt x="50972" y="0"/>
                </a:lnTo>
                <a:close/>
              </a:path>
            </a:pathLst>
          </a:custGeom>
          <a:solidFill>
            <a:schemeClr val="accent2"/>
          </a:solidFill>
          <a:ln>
            <a:noFill/>
          </a:ln>
        </p:spPr>
        <p:txBody>
          <a:bodyPr spcFirstLastPara="1" wrap="square" lIns="121900" tIns="121900" rIns="121900" bIns="121900" anchor="ctr" anchorCtr="0">
            <a:noAutofit/>
          </a:bodyPr>
          <a:lstStyle/>
          <a:p>
            <a:pPr algn="ctr"/>
            <a:r>
              <a:rPr lang="en-MY" sz="2400" dirty="0">
                <a:latin typeface="ADLaM Display" panose="020F0502020204030204" pitchFamily="2" charset="0"/>
                <a:ea typeface="ADLaM Display" panose="020F0502020204030204" pitchFamily="2" charset="0"/>
                <a:cs typeface="ADLaM Display" panose="020F0502020204030204" pitchFamily="2" charset="0"/>
              </a:rPr>
              <a:t>Outreach Program</a:t>
            </a:r>
          </a:p>
        </p:txBody>
      </p:sp>
      <p:sp>
        <p:nvSpPr>
          <p:cNvPr id="5230" name="Google Shape;5230;p61"/>
          <p:cNvSpPr/>
          <p:nvPr/>
        </p:nvSpPr>
        <p:spPr>
          <a:xfrm>
            <a:off x="6888480" y="839951"/>
            <a:ext cx="3616960" cy="1109452"/>
          </a:xfrm>
          <a:custGeom>
            <a:avLst/>
            <a:gdLst/>
            <a:ahLst/>
            <a:cxnLst/>
            <a:rect l="l" t="t" r="r" b="b"/>
            <a:pathLst>
              <a:path w="80686" h="51779" extrusionOk="0">
                <a:moveTo>
                  <a:pt x="48272" y="0"/>
                </a:moveTo>
                <a:lnTo>
                  <a:pt x="45573" y="37"/>
                </a:lnTo>
                <a:lnTo>
                  <a:pt x="42873" y="94"/>
                </a:lnTo>
                <a:lnTo>
                  <a:pt x="40174" y="169"/>
                </a:lnTo>
                <a:lnTo>
                  <a:pt x="36537" y="281"/>
                </a:lnTo>
                <a:lnTo>
                  <a:pt x="32919" y="356"/>
                </a:lnTo>
                <a:lnTo>
                  <a:pt x="25664" y="506"/>
                </a:lnTo>
                <a:lnTo>
                  <a:pt x="11173" y="712"/>
                </a:lnTo>
                <a:lnTo>
                  <a:pt x="10611" y="731"/>
                </a:lnTo>
                <a:lnTo>
                  <a:pt x="10048" y="769"/>
                </a:lnTo>
                <a:lnTo>
                  <a:pt x="9467" y="825"/>
                </a:lnTo>
                <a:lnTo>
                  <a:pt x="8905" y="900"/>
                </a:lnTo>
                <a:lnTo>
                  <a:pt x="8361" y="994"/>
                </a:lnTo>
                <a:lnTo>
                  <a:pt x="7799" y="1106"/>
                </a:lnTo>
                <a:lnTo>
                  <a:pt x="7255" y="1256"/>
                </a:lnTo>
                <a:lnTo>
                  <a:pt x="6711" y="1406"/>
                </a:lnTo>
                <a:lnTo>
                  <a:pt x="6186" y="1593"/>
                </a:lnTo>
                <a:lnTo>
                  <a:pt x="5680" y="1818"/>
                </a:lnTo>
                <a:lnTo>
                  <a:pt x="5193" y="2062"/>
                </a:lnTo>
                <a:lnTo>
                  <a:pt x="4705" y="2343"/>
                </a:lnTo>
                <a:lnTo>
                  <a:pt x="4255" y="2643"/>
                </a:lnTo>
                <a:lnTo>
                  <a:pt x="3824" y="2981"/>
                </a:lnTo>
                <a:lnTo>
                  <a:pt x="3431" y="3356"/>
                </a:lnTo>
                <a:lnTo>
                  <a:pt x="3224" y="3562"/>
                </a:lnTo>
                <a:lnTo>
                  <a:pt x="3037" y="3768"/>
                </a:lnTo>
                <a:lnTo>
                  <a:pt x="2831" y="4031"/>
                </a:lnTo>
                <a:lnTo>
                  <a:pt x="2625" y="4312"/>
                </a:lnTo>
                <a:lnTo>
                  <a:pt x="2437" y="4593"/>
                </a:lnTo>
                <a:lnTo>
                  <a:pt x="2250" y="4893"/>
                </a:lnTo>
                <a:lnTo>
                  <a:pt x="2100" y="5193"/>
                </a:lnTo>
                <a:lnTo>
                  <a:pt x="1950" y="5493"/>
                </a:lnTo>
                <a:lnTo>
                  <a:pt x="1800" y="5811"/>
                </a:lnTo>
                <a:lnTo>
                  <a:pt x="1668" y="6130"/>
                </a:lnTo>
                <a:lnTo>
                  <a:pt x="1425" y="6786"/>
                </a:lnTo>
                <a:lnTo>
                  <a:pt x="1237" y="7461"/>
                </a:lnTo>
                <a:lnTo>
                  <a:pt x="1069" y="8136"/>
                </a:lnTo>
                <a:lnTo>
                  <a:pt x="919" y="8811"/>
                </a:lnTo>
                <a:lnTo>
                  <a:pt x="844" y="9167"/>
                </a:lnTo>
                <a:lnTo>
                  <a:pt x="619" y="10423"/>
                </a:lnTo>
                <a:lnTo>
                  <a:pt x="450" y="11698"/>
                </a:lnTo>
                <a:lnTo>
                  <a:pt x="300" y="12973"/>
                </a:lnTo>
                <a:lnTo>
                  <a:pt x="187" y="14247"/>
                </a:lnTo>
                <a:lnTo>
                  <a:pt x="112" y="15522"/>
                </a:lnTo>
                <a:lnTo>
                  <a:pt x="56" y="16816"/>
                </a:lnTo>
                <a:lnTo>
                  <a:pt x="19" y="18091"/>
                </a:lnTo>
                <a:lnTo>
                  <a:pt x="0" y="19384"/>
                </a:lnTo>
                <a:lnTo>
                  <a:pt x="0" y="20678"/>
                </a:lnTo>
                <a:lnTo>
                  <a:pt x="19" y="21971"/>
                </a:lnTo>
                <a:lnTo>
                  <a:pt x="56" y="24558"/>
                </a:lnTo>
                <a:lnTo>
                  <a:pt x="75" y="27126"/>
                </a:lnTo>
                <a:lnTo>
                  <a:pt x="94" y="28420"/>
                </a:lnTo>
                <a:lnTo>
                  <a:pt x="75" y="29713"/>
                </a:lnTo>
                <a:lnTo>
                  <a:pt x="37" y="31907"/>
                </a:lnTo>
                <a:lnTo>
                  <a:pt x="19" y="33032"/>
                </a:lnTo>
                <a:lnTo>
                  <a:pt x="19" y="34156"/>
                </a:lnTo>
                <a:lnTo>
                  <a:pt x="19" y="35300"/>
                </a:lnTo>
                <a:lnTo>
                  <a:pt x="56" y="36443"/>
                </a:lnTo>
                <a:lnTo>
                  <a:pt x="112" y="37568"/>
                </a:lnTo>
                <a:lnTo>
                  <a:pt x="206" y="38712"/>
                </a:lnTo>
                <a:lnTo>
                  <a:pt x="281" y="39274"/>
                </a:lnTo>
                <a:lnTo>
                  <a:pt x="356" y="39837"/>
                </a:lnTo>
                <a:lnTo>
                  <a:pt x="450" y="40399"/>
                </a:lnTo>
                <a:lnTo>
                  <a:pt x="544" y="40943"/>
                </a:lnTo>
                <a:lnTo>
                  <a:pt x="656" y="41486"/>
                </a:lnTo>
                <a:lnTo>
                  <a:pt x="787" y="42030"/>
                </a:lnTo>
                <a:lnTo>
                  <a:pt x="937" y="42574"/>
                </a:lnTo>
                <a:lnTo>
                  <a:pt x="1106" y="43099"/>
                </a:lnTo>
                <a:lnTo>
                  <a:pt x="1275" y="43623"/>
                </a:lnTo>
                <a:lnTo>
                  <a:pt x="1481" y="44148"/>
                </a:lnTo>
                <a:lnTo>
                  <a:pt x="1706" y="44655"/>
                </a:lnTo>
                <a:lnTo>
                  <a:pt x="1931" y="45161"/>
                </a:lnTo>
                <a:lnTo>
                  <a:pt x="2193" y="45648"/>
                </a:lnTo>
                <a:lnTo>
                  <a:pt x="2475" y="46135"/>
                </a:lnTo>
                <a:lnTo>
                  <a:pt x="2774" y="46604"/>
                </a:lnTo>
                <a:lnTo>
                  <a:pt x="3112" y="47073"/>
                </a:lnTo>
                <a:lnTo>
                  <a:pt x="3524" y="47598"/>
                </a:lnTo>
                <a:lnTo>
                  <a:pt x="3974" y="48104"/>
                </a:lnTo>
                <a:lnTo>
                  <a:pt x="4424" y="48554"/>
                </a:lnTo>
                <a:lnTo>
                  <a:pt x="4912" y="48966"/>
                </a:lnTo>
                <a:lnTo>
                  <a:pt x="5399" y="49360"/>
                </a:lnTo>
                <a:lnTo>
                  <a:pt x="5905" y="49697"/>
                </a:lnTo>
                <a:lnTo>
                  <a:pt x="6430" y="50016"/>
                </a:lnTo>
                <a:lnTo>
                  <a:pt x="6974" y="50297"/>
                </a:lnTo>
                <a:lnTo>
                  <a:pt x="7536" y="50560"/>
                </a:lnTo>
                <a:lnTo>
                  <a:pt x="8099" y="50785"/>
                </a:lnTo>
                <a:lnTo>
                  <a:pt x="8680" y="50991"/>
                </a:lnTo>
                <a:lnTo>
                  <a:pt x="9261" y="51160"/>
                </a:lnTo>
                <a:lnTo>
                  <a:pt x="9861" y="51310"/>
                </a:lnTo>
                <a:lnTo>
                  <a:pt x="10479" y="51422"/>
                </a:lnTo>
                <a:lnTo>
                  <a:pt x="11098" y="51535"/>
                </a:lnTo>
                <a:lnTo>
                  <a:pt x="11717" y="51610"/>
                </a:lnTo>
                <a:lnTo>
                  <a:pt x="12335" y="51685"/>
                </a:lnTo>
                <a:lnTo>
                  <a:pt x="12973" y="51722"/>
                </a:lnTo>
                <a:lnTo>
                  <a:pt x="13610" y="51759"/>
                </a:lnTo>
                <a:lnTo>
                  <a:pt x="14266" y="51778"/>
                </a:lnTo>
                <a:lnTo>
                  <a:pt x="15541" y="51778"/>
                </a:lnTo>
                <a:lnTo>
                  <a:pt x="16834" y="51722"/>
                </a:lnTo>
                <a:lnTo>
                  <a:pt x="18128" y="51647"/>
                </a:lnTo>
                <a:lnTo>
                  <a:pt x="19403" y="51553"/>
                </a:lnTo>
                <a:lnTo>
                  <a:pt x="21896" y="51366"/>
                </a:lnTo>
                <a:lnTo>
                  <a:pt x="23414" y="51253"/>
                </a:lnTo>
                <a:lnTo>
                  <a:pt x="24952" y="51160"/>
                </a:lnTo>
                <a:lnTo>
                  <a:pt x="26489" y="51103"/>
                </a:lnTo>
                <a:lnTo>
                  <a:pt x="28026" y="51047"/>
                </a:lnTo>
                <a:lnTo>
                  <a:pt x="29563" y="51028"/>
                </a:lnTo>
                <a:lnTo>
                  <a:pt x="31101" y="51010"/>
                </a:lnTo>
                <a:lnTo>
                  <a:pt x="32638" y="51010"/>
                </a:lnTo>
                <a:lnTo>
                  <a:pt x="34175" y="51028"/>
                </a:lnTo>
                <a:lnTo>
                  <a:pt x="37249" y="51085"/>
                </a:lnTo>
                <a:lnTo>
                  <a:pt x="40343" y="51178"/>
                </a:lnTo>
                <a:lnTo>
                  <a:pt x="43417" y="51310"/>
                </a:lnTo>
                <a:lnTo>
                  <a:pt x="46491" y="51460"/>
                </a:lnTo>
                <a:lnTo>
                  <a:pt x="49191" y="51572"/>
                </a:lnTo>
                <a:lnTo>
                  <a:pt x="51909" y="51685"/>
                </a:lnTo>
                <a:lnTo>
                  <a:pt x="53278" y="51722"/>
                </a:lnTo>
                <a:lnTo>
                  <a:pt x="54646" y="51741"/>
                </a:lnTo>
                <a:lnTo>
                  <a:pt x="55996" y="51722"/>
                </a:lnTo>
                <a:lnTo>
                  <a:pt x="57346" y="51703"/>
                </a:lnTo>
                <a:lnTo>
                  <a:pt x="58714" y="51666"/>
                </a:lnTo>
                <a:lnTo>
                  <a:pt x="60064" y="51572"/>
                </a:lnTo>
                <a:lnTo>
                  <a:pt x="61414" y="51478"/>
                </a:lnTo>
                <a:lnTo>
                  <a:pt x="62745" y="51328"/>
                </a:lnTo>
                <a:lnTo>
                  <a:pt x="64076" y="51141"/>
                </a:lnTo>
                <a:lnTo>
                  <a:pt x="65407" y="50916"/>
                </a:lnTo>
                <a:lnTo>
                  <a:pt x="66082" y="50785"/>
                </a:lnTo>
                <a:lnTo>
                  <a:pt x="66738" y="50653"/>
                </a:lnTo>
                <a:lnTo>
                  <a:pt x="67394" y="50485"/>
                </a:lnTo>
                <a:lnTo>
                  <a:pt x="68050" y="50316"/>
                </a:lnTo>
                <a:lnTo>
                  <a:pt x="68669" y="50147"/>
                </a:lnTo>
                <a:lnTo>
                  <a:pt x="69287" y="49979"/>
                </a:lnTo>
                <a:lnTo>
                  <a:pt x="69906" y="49772"/>
                </a:lnTo>
                <a:lnTo>
                  <a:pt x="70506" y="49547"/>
                </a:lnTo>
                <a:lnTo>
                  <a:pt x="71106" y="49322"/>
                </a:lnTo>
                <a:lnTo>
                  <a:pt x="71706" y="49060"/>
                </a:lnTo>
                <a:lnTo>
                  <a:pt x="72287" y="48798"/>
                </a:lnTo>
                <a:lnTo>
                  <a:pt x="72868" y="48498"/>
                </a:lnTo>
                <a:lnTo>
                  <a:pt x="73412" y="48179"/>
                </a:lnTo>
                <a:lnTo>
                  <a:pt x="73955" y="47841"/>
                </a:lnTo>
                <a:lnTo>
                  <a:pt x="74480" y="47485"/>
                </a:lnTo>
                <a:lnTo>
                  <a:pt x="74986" y="47092"/>
                </a:lnTo>
                <a:lnTo>
                  <a:pt x="75455" y="46698"/>
                </a:lnTo>
                <a:lnTo>
                  <a:pt x="75924" y="46248"/>
                </a:lnTo>
                <a:lnTo>
                  <a:pt x="76355" y="45798"/>
                </a:lnTo>
                <a:lnTo>
                  <a:pt x="76767" y="45292"/>
                </a:lnTo>
                <a:lnTo>
                  <a:pt x="77067" y="44898"/>
                </a:lnTo>
                <a:lnTo>
                  <a:pt x="77330" y="44486"/>
                </a:lnTo>
                <a:lnTo>
                  <a:pt x="77592" y="44073"/>
                </a:lnTo>
                <a:lnTo>
                  <a:pt x="77836" y="43642"/>
                </a:lnTo>
                <a:lnTo>
                  <a:pt x="78042" y="43192"/>
                </a:lnTo>
                <a:lnTo>
                  <a:pt x="78248" y="42742"/>
                </a:lnTo>
                <a:lnTo>
                  <a:pt x="78454" y="42292"/>
                </a:lnTo>
                <a:lnTo>
                  <a:pt x="78623" y="41824"/>
                </a:lnTo>
                <a:lnTo>
                  <a:pt x="78792" y="41355"/>
                </a:lnTo>
                <a:lnTo>
                  <a:pt x="78942" y="40868"/>
                </a:lnTo>
                <a:lnTo>
                  <a:pt x="79073" y="40399"/>
                </a:lnTo>
                <a:lnTo>
                  <a:pt x="79204" y="39912"/>
                </a:lnTo>
                <a:lnTo>
                  <a:pt x="79429" y="38937"/>
                </a:lnTo>
                <a:lnTo>
                  <a:pt x="79635" y="37962"/>
                </a:lnTo>
                <a:lnTo>
                  <a:pt x="79785" y="37118"/>
                </a:lnTo>
                <a:lnTo>
                  <a:pt x="79935" y="36294"/>
                </a:lnTo>
                <a:lnTo>
                  <a:pt x="80048" y="35450"/>
                </a:lnTo>
                <a:lnTo>
                  <a:pt x="80160" y="34606"/>
                </a:lnTo>
                <a:lnTo>
                  <a:pt x="80273" y="33781"/>
                </a:lnTo>
                <a:lnTo>
                  <a:pt x="80367" y="32938"/>
                </a:lnTo>
                <a:lnTo>
                  <a:pt x="80441" y="32094"/>
                </a:lnTo>
                <a:lnTo>
                  <a:pt x="80498" y="31251"/>
                </a:lnTo>
                <a:lnTo>
                  <a:pt x="80591" y="29563"/>
                </a:lnTo>
                <a:lnTo>
                  <a:pt x="80666" y="27858"/>
                </a:lnTo>
                <a:lnTo>
                  <a:pt x="80685" y="26170"/>
                </a:lnTo>
                <a:lnTo>
                  <a:pt x="80685" y="24464"/>
                </a:lnTo>
                <a:lnTo>
                  <a:pt x="80648" y="22777"/>
                </a:lnTo>
                <a:lnTo>
                  <a:pt x="80591" y="21071"/>
                </a:lnTo>
                <a:lnTo>
                  <a:pt x="80498" y="19365"/>
                </a:lnTo>
                <a:lnTo>
                  <a:pt x="80404" y="17659"/>
                </a:lnTo>
                <a:lnTo>
                  <a:pt x="80292" y="15972"/>
                </a:lnTo>
                <a:lnTo>
                  <a:pt x="80160" y="14266"/>
                </a:lnTo>
                <a:lnTo>
                  <a:pt x="79898" y="10873"/>
                </a:lnTo>
                <a:lnTo>
                  <a:pt x="79823" y="10086"/>
                </a:lnTo>
                <a:lnTo>
                  <a:pt x="79748" y="9298"/>
                </a:lnTo>
                <a:lnTo>
                  <a:pt x="79635" y="8511"/>
                </a:lnTo>
                <a:lnTo>
                  <a:pt x="79579" y="8136"/>
                </a:lnTo>
                <a:lnTo>
                  <a:pt x="79504" y="7742"/>
                </a:lnTo>
                <a:lnTo>
                  <a:pt x="79410" y="7367"/>
                </a:lnTo>
                <a:lnTo>
                  <a:pt x="79298" y="6992"/>
                </a:lnTo>
                <a:lnTo>
                  <a:pt x="79185" y="6618"/>
                </a:lnTo>
                <a:lnTo>
                  <a:pt x="79054" y="6261"/>
                </a:lnTo>
                <a:lnTo>
                  <a:pt x="78886" y="5905"/>
                </a:lnTo>
                <a:lnTo>
                  <a:pt x="78717" y="5549"/>
                </a:lnTo>
                <a:lnTo>
                  <a:pt x="78529" y="5212"/>
                </a:lnTo>
                <a:lnTo>
                  <a:pt x="78304" y="4893"/>
                </a:lnTo>
                <a:lnTo>
                  <a:pt x="78004" y="4499"/>
                </a:lnTo>
                <a:lnTo>
                  <a:pt x="77667" y="4124"/>
                </a:lnTo>
                <a:lnTo>
                  <a:pt x="77292" y="3768"/>
                </a:lnTo>
                <a:lnTo>
                  <a:pt x="76898" y="3449"/>
                </a:lnTo>
                <a:lnTo>
                  <a:pt x="76486" y="3149"/>
                </a:lnTo>
                <a:lnTo>
                  <a:pt x="76036" y="2868"/>
                </a:lnTo>
                <a:lnTo>
                  <a:pt x="75567" y="2606"/>
                </a:lnTo>
                <a:lnTo>
                  <a:pt x="75080" y="2381"/>
                </a:lnTo>
                <a:lnTo>
                  <a:pt x="74574" y="2156"/>
                </a:lnTo>
                <a:lnTo>
                  <a:pt x="74049" y="1968"/>
                </a:lnTo>
                <a:lnTo>
                  <a:pt x="73505" y="1781"/>
                </a:lnTo>
                <a:lnTo>
                  <a:pt x="72962" y="1631"/>
                </a:lnTo>
                <a:lnTo>
                  <a:pt x="72380" y="1481"/>
                </a:lnTo>
                <a:lnTo>
                  <a:pt x="71818" y="1350"/>
                </a:lnTo>
                <a:lnTo>
                  <a:pt x="71237" y="1219"/>
                </a:lnTo>
                <a:lnTo>
                  <a:pt x="70637" y="1125"/>
                </a:lnTo>
                <a:lnTo>
                  <a:pt x="70056" y="1031"/>
                </a:lnTo>
                <a:lnTo>
                  <a:pt x="69456" y="937"/>
                </a:lnTo>
                <a:lnTo>
                  <a:pt x="68256" y="806"/>
                </a:lnTo>
                <a:lnTo>
                  <a:pt x="67075" y="712"/>
                </a:lnTo>
                <a:lnTo>
                  <a:pt x="65913" y="619"/>
                </a:lnTo>
                <a:lnTo>
                  <a:pt x="63701" y="506"/>
                </a:lnTo>
                <a:lnTo>
                  <a:pt x="62689" y="450"/>
                </a:lnTo>
                <a:lnTo>
                  <a:pt x="61751" y="394"/>
                </a:lnTo>
                <a:lnTo>
                  <a:pt x="60401" y="300"/>
                </a:lnTo>
                <a:lnTo>
                  <a:pt x="59052" y="225"/>
                </a:lnTo>
                <a:lnTo>
                  <a:pt x="57702" y="150"/>
                </a:lnTo>
                <a:lnTo>
                  <a:pt x="56371" y="112"/>
                </a:lnTo>
                <a:lnTo>
                  <a:pt x="53671" y="37"/>
                </a:lnTo>
                <a:lnTo>
                  <a:pt x="50972" y="0"/>
                </a:lnTo>
                <a:close/>
              </a:path>
            </a:pathLst>
          </a:custGeom>
          <a:solidFill>
            <a:schemeClr val="accent1"/>
          </a:solidFill>
          <a:ln>
            <a:noFill/>
          </a:ln>
        </p:spPr>
        <p:txBody>
          <a:bodyPr spcFirstLastPara="1" wrap="square" lIns="121900" tIns="121900" rIns="121900" bIns="121900" anchor="ctr" anchorCtr="0">
            <a:noAutofit/>
          </a:bodyPr>
          <a:lstStyle/>
          <a:p>
            <a:pPr algn="ctr"/>
            <a:r>
              <a:rPr lang="en-MY" sz="2400" dirty="0">
                <a:latin typeface="ADLaM Display" panose="02010000000000000000" pitchFamily="2" charset="0"/>
                <a:ea typeface="ADLaM Display" panose="02010000000000000000" pitchFamily="2" charset="0"/>
                <a:cs typeface="ADLaM Display" panose="02010000000000000000" pitchFamily="2" charset="0"/>
              </a:rPr>
              <a:t>Community Service</a:t>
            </a:r>
          </a:p>
        </p:txBody>
      </p:sp>
      <p:cxnSp>
        <p:nvCxnSpPr>
          <p:cNvPr id="5232" name="Google Shape;5232;p61"/>
          <p:cNvCxnSpPr>
            <a:cxnSpLocks/>
          </p:cNvCxnSpPr>
          <p:nvPr/>
        </p:nvCxnSpPr>
        <p:spPr>
          <a:xfrm flipV="1">
            <a:off x="10408280" y="2109966"/>
            <a:ext cx="0" cy="3386023"/>
          </a:xfrm>
          <a:prstGeom prst="straightConnector1">
            <a:avLst/>
          </a:prstGeom>
          <a:noFill/>
          <a:ln w="19050" cap="flat" cmpd="sng">
            <a:solidFill>
              <a:schemeClr val="accent5"/>
            </a:solidFill>
            <a:prstDash val="dash"/>
            <a:round/>
            <a:headEnd type="none" w="med" len="med"/>
            <a:tailEnd type="none" w="med" len="med"/>
          </a:ln>
        </p:spPr>
      </p:cxnSp>
      <p:pic>
        <p:nvPicPr>
          <p:cNvPr id="8" name="Picture 7">
            <a:extLst>
              <a:ext uri="{FF2B5EF4-FFF2-40B4-BE49-F238E27FC236}">
                <a16:creationId xmlns:a16="http://schemas.microsoft.com/office/drawing/2014/main" id="{F4BFC06E-7CC9-4F79-E8B5-99BBB8607377}"/>
              </a:ext>
            </a:extLst>
          </p:cNvPr>
          <p:cNvPicPr>
            <a:picLocks noChangeAspect="1"/>
          </p:cNvPicPr>
          <p:nvPr/>
        </p:nvPicPr>
        <p:blipFill>
          <a:blip r:embed="rId3"/>
          <a:stretch>
            <a:fillRect/>
          </a:stretch>
        </p:blipFill>
        <p:spPr>
          <a:xfrm>
            <a:off x="5494379" y="820490"/>
            <a:ext cx="3438442" cy="1261767"/>
          </a:xfrm>
          <a:prstGeom prst="rect">
            <a:avLst/>
          </a:prstGeom>
        </p:spPr>
      </p:pic>
      <p:grpSp>
        <p:nvGrpSpPr>
          <p:cNvPr id="3" name="Google Shape;1917;p70">
            <a:extLst>
              <a:ext uri="{FF2B5EF4-FFF2-40B4-BE49-F238E27FC236}">
                <a16:creationId xmlns:a16="http://schemas.microsoft.com/office/drawing/2014/main" id="{F69220C1-E87C-99E7-FB24-F2BAD8C02C2E}"/>
              </a:ext>
            </a:extLst>
          </p:cNvPr>
          <p:cNvGrpSpPr/>
          <p:nvPr/>
        </p:nvGrpSpPr>
        <p:grpSpPr>
          <a:xfrm>
            <a:off x="727227" y="2082257"/>
            <a:ext cx="1239307" cy="1324217"/>
            <a:chOff x="4433500" y="539477"/>
            <a:chExt cx="1239307" cy="1324217"/>
          </a:xfrm>
        </p:grpSpPr>
        <p:sp>
          <p:nvSpPr>
            <p:cNvPr id="4" name="Google Shape;1918;p70">
              <a:extLst>
                <a:ext uri="{FF2B5EF4-FFF2-40B4-BE49-F238E27FC236}">
                  <a16:creationId xmlns:a16="http://schemas.microsoft.com/office/drawing/2014/main" id="{48B7C7BD-1593-8884-27FD-20A8BAC7CC4B}"/>
                </a:ext>
              </a:extLst>
            </p:cNvPr>
            <p:cNvSpPr/>
            <p:nvPr/>
          </p:nvSpPr>
          <p:spPr>
            <a:xfrm rot="-844603">
              <a:off x="4620806" y="634400"/>
              <a:ext cx="801595" cy="1122652"/>
            </a:xfrm>
            <a:custGeom>
              <a:avLst/>
              <a:gdLst/>
              <a:ahLst/>
              <a:cxnLst/>
              <a:rect l="l" t="t" r="r" b="b"/>
              <a:pathLst>
                <a:path w="19869" h="27827" extrusionOk="0">
                  <a:moveTo>
                    <a:pt x="10394" y="0"/>
                  </a:moveTo>
                  <a:cubicBezTo>
                    <a:pt x="7980" y="0"/>
                    <a:pt x="5766" y="1296"/>
                    <a:pt x="4150" y="3671"/>
                  </a:cubicBezTo>
                  <a:lnTo>
                    <a:pt x="4110" y="3710"/>
                  </a:lnTo>
                  <a:cubicBezTo>
                    <a:pt x="3152" y="5126"/>
                    <a:pt x="1915" y="7141"/>
                    <a:pt x="2295" y="8378"/>
                  </a:cubicBezTo>
                  <a:cubicBezTo>
                    <a:pt x="2415" y="8756"/>
                    <a:pt x="2694" y="9017"/>
                    <a:pt x="3112" y="9176"/>
                  </a:cubicBezTo>
                  <a:cubicBezTo>
                    <a:pt x="3253" y="9216"/>
                    <a:pt x="3372" y="9235"/>
                    <a:pt x="3511" y="9235"/>
                  </a:cubicBezTo>
                  <a:cubicBezTo>
                    <a:pt x="4389" y="9235"/>
                    <a:pt x="4748" y="8318"/>
                    <a:pt x="5008" y="7639"/>
                  </a:cubicBezTo>
                  <a:cubicBezTo>
                    <a:pt x="5067" y="7440"/>
                    <a:pt x="5147" y="7261"/>
                    <a:pt x="5227" y="7102"/>
                  </a:cubicBezTo>
                  <a:cubicBezTo>
                    <a:pt x="6424" y="4727"/>
                    <a:pt x="7801" y="4389"/>
                    <a:pt x="8498" y="4389"/>
                  </a:cubicBezTo>
                  <a:cubicBezTo>
                    <a:pt x="9416" y="4389"/>
                    <a:pt x="10235" y="4966"/>
                    <a:pt x="10594" y="5865"/>
                  </a:cubicBezTo>
                  <a:cubicBezTo>
                    <a:pt x="11033" y="7001"/>
                    <a:pt x="10634" y="8278"/>
                    <a:pt x="9516" y="9296"/>
                  </a:cubicBezTo>
                  <a:cubicBezTo>
                    <a:pt x="9057" y="9735"/>
                    <a:pt x="8339" y="10094"/>
                    <a:pt x="7562" y="10472"/>
                  </a:cubicBezTo>
                  <a:cubicBezTo>
                    <a:pt x="5846" y="11331"/>
                    <a:pt x="3692" y="12387"/>
                    <a:pt x="4389" y="14701"/>
                  </a:cubicBezTo>
                  <a:cubicBezTo>
                    <a:pt x="4828" y="15839"/>
                    <a:pt x="5666" y="16397"/>
                    <a:pt x="6863" y="16397"/>
                  </a:cubicBezTo>
                  <a:cubicBezTo>
                    <a:pt x="7601" y="16397"/>
                    <a:pt x="8479" y="16177"/>
                    <a:pt x="9576" y="15719"/>
                  </a:cubicBezTo>
                  <a:cubicBezTo>
                    <a:pt x="11451" y="15938"/>
                    <a:pt x="12229" y="17813"/>
                    <a:pt x="12150" y="19469"/>
                  </a:cubicBezTo>
                  <a:cubicBezTo>
                    <a:pt x="12049" y="21403"/>
                    <a:pt x="10852" y="23339"/>
                    <a:pt x="8379" y="23339"/>
                  </a:cubicBezTo>
                  <a:cubicBezTo>
                    <a:pt x="7961" y="23339"/>
                    <a:pt x="7482" y="23279"/>
                    <a:pt x="7003" y="23159"/>
                  </a:cubicBezTo>
                  <a:cubicBezTo>
                    <a:pt x="4729" y="22581"/>
                    <a:pt x="3711" y="21464"/>
                    <a:pt x="2953" y="20626"/>
                  </a:cubicBezTo>
                  <a:cubicBezTo>
                    <a:pt x="2455" y="20068"/>
                    <a:pt x="2075" y="19629"/>
                    <a:pt x="1497" y="19629"/>
                  </a:cubicBezTo>
                  <a:cubicBezTo>
                    <a:pt x="1277" y="19629"/>
                    <a:pt x="1059" y="19709"/>
                    <a:pt x="819" y="19828"/>
                  </a:cubicBezTo>
                  <a:cubicBezTo>
                    <a:pt x="221" y="20227"/>
                    <a:pt x="0" y="20866"/>
                    <a:pt x="221" y="21624"/>
                  </a:cubicBezTo>
                  <a:cubicBezTo>
                    <a:pt x="599" y="22861"/>
                    <a:pt x="2056" y="24396"/>
                    <a:pt x="4070" y="25653"/>
                  </a:cubicBezTo>
                  <a:cubicBezTo>
                    <a:pt x="5367" y="26470"/>
                    <a:pt x="8000" y="27827"/>
                    <a:pt x="10953" y="27827"/>
                  </a:cubicBezTo>
                  <a:cubicBezTo>
                    <a:pt x="13147" y="27827"/>
                    <a:pt x="16139" y="27029"/>
                    <a:pt x="17974" y="23259"/>
                  </a:cubicBezTo>
                  <a:cubicBezTo>
                    <a:pt x="19869" y="19409"/>
                    <a:pt x="18472" y="14342"/>
                    <a:pt x="15001" y="12208"/>
                  </a:cubicBezTo>
                  <a:cubicBezTo>
                    <a:pt x="17296" y="9794"/>
                    <a:pt x="18014" y="6961"/>
                    <a:pt x="16956" y="4389"/>
                  </a:cubicBezTo>
                  <a:cubicBezTo>
                    <a:pt x="15900" y="1795"/>
                    <a:pt x="13206" y="0"/>
                    <a:pt x="10394" y="0"/>
                  </a:cubicBezTo>
                  <a:close/>
                </a:path>
              </a:pathLst>
            </a:custGeom>
            <a:solidFill>
              <a:srgbClr val="F9414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Google Shape;1919;p70">
              <a:extLst>
                <a:ext uri="{FF2B5EF4-FFF2-40B4-BE49-F238E27FC236}">
                  <a16:creationId xmlns:a16="http://schemas.microsoft.com/office/drawing/2014/main" id="{4E578ABB-092E-8A9C-CE0E-72BD569A76FB}"/>
                </a:ext>
              </a:extLst>
            </p:cNvPr>
            <p:cNvSpPr/>
            <p:nvPr/>
          </p:nvSpPr>
          <p:spPr>
            <a:xfrm rot="-844603">
              <a:off x="4559603" y="628964"/>
              <a:ext cx="877240" cy="1145245"/>
            </a:xfrm>
            <a:custGeom>
              <a:avLst/>
              <a:gdLst/>
              <a:ahLst/>
              <a:cxnLst/>
              <a:rect l="l" t="t" r="r" b="b"/>
              <a:pathLst>
                <a:path w="21744" h="28387" extrusionOk="0">
                  <a:moveTo>
                    <a:pt x="11929" y="559"/>
                  </a:moveTo>
                  <a:cubicBezTo>
                    <a:pt x="17195" y="559"/>
                    <a:pt x="21744" y="6983"/>
                    <a:pt x="16098" y="12547"/>
                  </a:cubicBezTo>
                  <a:cubicBezTo>
                    <a:pt x="19709" y="14523"/>
                    <a:pt x="21124" y="19630"/>
                    <a:pt x="19270" y="23420"/>
                  </a:cubicBezTo>
                  <a:cubicBezTo>
                    <a:pt x="17693" y="26670"/>
                    <a:pt x="15140" y="27827"/>
                    <a:pt x="12488" y="27827"/>
                  </a:cubicBezTo>
                  <a:cubicBezTo>
                    <a:pt x="6522" y="27827"/>
                    <a:pt x="0" y="21944"/>
                    <a:pt x="2493" y="20348"/>
                  </a:cubicBezTo>
                  <a:cubicBezTo>
                    <a:pt x="2692" y="20247"/>
                    <a:pt x="2873" y="20188"/>
                    <a:pt x="3032" y="20188"/>
                  </a:cubicBezTo>
                  <a:cubicBezTo>
                    <a:pt x="4209" y="20188"/>
                    <a:pt x="4628" y="22742"/>
                    <a:pt x="8477" y="23699"/>
                  </a:cubicBezTo>
                  <a:cubicBezTo>
                    <a:pt x="8996" y="23838"/>
                    <a:pt x="9475" y="23899"/>
                    <a:pt x="9914" y="23899"/>
                  </a:cubicBezTo>
                  <a:cubicBezTo>
                    <a:pt x="14980" y="23899"/>
                    <a:pt x="15201" y="16119"/>
                    <a:pt x="11071" y="15720"/>
                  </a:cubicBezTo>
                  <a:lnTo>
                    <a:pt x="11071" y="15720"/>
                  </a:lnTo>
                  <a:cubicBezTo>
                    <a:pt x="10214" y="16079"/>
                    <a:pt x="9256" y="16398"/>
                    <a:pt x="8398" y="16398"/>
                  </a:cubicBezTo>
                  <a:cubicBezTo>
                    <a:pt x="7440" y="16398"/>
                    <a:pt x="6623" y="16018"/>
                    <a:pt x="6184" y="14882"/>
                  </a:cubicBezTo>
                  <a:cubicBezTo>
                    <a:pt x="5286" y="11890"/>
                    <a:pt x="9655" y="11251"/>
                    <a:pt x="11251" y="9794"/>
                  </a:cubicBezTo>
                  <a:cubicBezTo>
                    <a:pt x="13804" y="7421"/>
                    <a:pt x="12268" y="4389"/>
                    <a:pt x="10033" y="4389"/>
                  </a:cubicBezTo>
                  <a:cubicBezTo>
                    <a:pt x="8897" y="4389"/>
                    <a:pt x="7581" y="5187"/>
                    <a:pt x="6522" y="7262"/>
                  </a:cubicBezTo>
                  <a:cubicBezTo>
                    <a:pt x="6163" y="7919"/>
                    <a:pt x="5964" y="9257"/>
                    <a:pt x="5046" y="9257"/>
                  </a:cubicBezTo>
                  <a:cubicBezTo>
                    <a:pt x="4947" y="9257"/>
                    <a:pt x="4828" y="9236"/>
                    <a:pt x="4708" y="9196"/>
                  </a:cubicBezTo>
                  <a:cubicBezTo>
                    <a:pt x="2873" y="8499"/>
                    <a:pt x="5326" y="4967"/>
                    <a:pt x="5905" y="4110"/>
                  </a:cubicBezTo>
                  <a:cubicBezTo>
                    <a:pt x="7620" y="1576"/>
                    <a:pt x="9834" y="559"/>
                    <a:pt x="11929" y="559"/>
                  </a:cubicBezTo>
                  <a:close/>
                  <a:moveTo>
                    <a:pt x="11929" y="1"/>
                  </a:moveTo>
                  <a:cubicBezTo>
                    <a:pt x="9416" y="1"/>
                    <a:pt x="7121" y="1357"/>
                    <a:pt x="5445" y="3791"/>
                  </a:cubicBezTo>
                  <a:lnTo>
                    <a:pt x="5426" y="3850"/>
                  </a:lnTo>
                  <a:cubicBezTo>
                    <a:pt x="4429" y="5307"/>
                    <a:pt x="3152" y="7401"/>
                    <a:pt x="3570" y="8738"/>
                  </a:cubicBezTo>
                  <a:cubicBezTo>
                    <a:pt x="3711" y="9196"/>
                    <a:pt x="4049" y="9536"/>
                    <a:pt x="4528" y="9715"/>
                  </a:cubicBezTo>
                  <a:cubicBezTo>
                    <a:pt x="4528" y="9715"/>
                    <a:pt x="4548" y="9715"/>
                    <a:pt x="4568" y="9735"/>
                  </a:cubicBezTo>
                  <a:cubicBezTo>
                    <a:pt x="4727" y="9775"/>
                    <a:pt x="4887" y="9794"/>
                    <a:pt x="5046" y="9794"/>
                  </a:cubicBezTo>
                  <a:cubicBezTo>
                    <a:pt x="6124" y="9794"/>
                    <a:pt x="6522" y="8717"/>
                    <a:pt x="6802" y="8020"/>
                  </a:cubicBezTo>
                  <a:cubicBezTo>
                    <a:pt x="6862" y="7820"/>
                    <a:pt x="6942" y="7640"/>
                    <a:pt x="7001" y="7501"/>
                  </a:cubicBezTo>
                  <a:cubicBezTo>
                    <a:pt x="7839" y="5866"/>
                    <a:pt x="8937" y="4948"/>
                    <a:pt x="10033" y="4948"/>
                  </a:cubicBezTo>
                  <a:cubicBezTo>
                    <a:pt x="10831" y="4948"/>
                    <a:pt x="11549" y="5446"/>
                    <a:pt x="11869" y="6244"/>
                  </a:cubicBezTo>
                  <a:cubicBezTo>
                    <a:pt x="12268" y="7262"/>
                    <a:pt x="11889" y="8438"/>
                    <a:pt x="10871" y="9376"/>
                  </a:cubicBezTo>
                  <a:cubicBezTo>
                    <a:pt x="10432" y="9775"/>
                    <a:pt x="9735" y="10134"/>
                    <a:pt x="8977" y="10513"/>
                  </a:cubicBezTo>
                  <a:cubicBezTo>
                    <a:pt x="7161" y="11411"/>
                    <a:pt x="4887" y="12528"/>
                    <a:pt x="5666" y="15042"/>
                  </a:cubicBezTo>
                  <a:cubicBezTo>
                    <a:pt x="5666" y="15061"/>
                    <a:pt x="5666" y="15082"/>
                    <a:pt x="5685" y="15082"/>
                  </a:cubicBezTo>
                  <a:cubicBezTo>
                    <a:pt x="6163" y="16318"/>
                    <a:pt x="7102" y="16957"/>
                    <a:pt x="8398" y="16957"/>
                  </a:cubicBezTo>
                  <a:cubicBezTo>
                    <a:pt x="9156" y="16957"/>
                    <a:pt x="10054" y="16736"/>
                    <a:pt x="11150" y="16278"/>
                  </a:cubicBezTo>
                  <a:cubicBezTo>
                    <a:pt x="12807" y="16518"/>
                    <a:pt x="13485" y="18233"/>
                    <a:pt x="13405" y="19749"/>
                  </a:cubicBezTo>
                  <a:cubicBezTo>
                    <a:pt x="13326" y="21524"/>
                    <a:pt x="12208" y="23340"/>
                    <a:pt x="9914" y="23340"/>
                  </a:cubicBezTo>
                  <a:cubicBezTo>
                    <a:pt x="9515" y="23340"/>
                    <a:pt x="9076" y="23279"/>
                    <a:pt x="8618" y="23160"/>
                  </a:cubicBezTo>
                  <a:cubicBezTo>
                    <a:pt x="6403" y="22622"/>
                    <a:pt x="5426" y="21524"/>
                    <a:pt x="4708" y="20726"/>
                  </a:cubicBezTo>
                  <a:cubicBezTo>
                    <a:pt x="4169" y="20148"/>
                    <a:pt x="3730" y="19649"/>
                    <a:pt x="3032" y="19649"/>
                  </a:cubicBezTo>
                  <a:cubicBezTo>
                    <a:pt x="2772" y="19649"/>
                    <a:pt x="2514" y="19709"/>
                    <a:pt x="2234" y="19869"/>
                  </a:cubicBezTo>
                  <a:cubicBezTo>
                    <a:pt x="2234" y="19869"/>
                    <a:pt x="2214" y="19869"/>
                    <a:pt x="2195" y="19888"/>
                  </a:cubicBezTo>
                  <a:cubicBezTo>
                    <a:pt x="1496" y="20327"/>
                    <a:pt x="1237" y="21106"/>
                    <a:pt x="1496" y="21984"/>
                  </a:cubicBezTo>
                  <a:cubicBezTo>
                    <a:pt x="2234" y="24516"/>
                    <a:pt x="7461" y="28386"/>
                    <a:pt x="12488" y="28386"/>
                  </a:cubicBezTo>
                  <a:cubicBezTo>
                    <a:pt x="14762" y="28386"/>
                    <a:pt x="17853" y="27569"/>
                    <a:pt x="19768" y="23659"/>
                  </a:cubicBezTo>
                  <a:cubicBezTo>
                    <a:pt x="21664" y="19789"/>
                    <a:pt x="20327" y="14742"/>
                    <a:pt x="16956" y="12428"/>
                  </a:cubicBezTo>
                  <a:cubicBezTo>
                    <a:pt x="19150" y="9994"/>
                    <a:pt x="19808" y="7161"/>
                    <a:pt x="18751" y="4549"/>
                  </a:cubicBezTo>
                  <a:cubicBezTo>
                    <a:pt x="17653" y="1876"/>
                    <a:pt x="14842" y="1"/>
                    <a:pt x="11929" y="1"/>
                  </a:cubicBezTo>
                  <a:close/>
                </a:path>
              </a:pathLst>
            </a:custGeom>
            <a:solidFill>
              <a:srgbClr val="3406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Google Shape;1920;p70">
              <a:extLst>
                <a:ext uri="{FF2B5EF4-FFF2-40B4-BE49-F238E27FC236}">
                  <a16:creationId xmlns:a16="http://schemas.microsoft.com/office/drawing/2014/main" id="{23679257-C1EA-7F30-C1F3-FEEF0CFEBB0C}"/>
                </a:ext>
              </a:extLst>
            </p:cNvPr>
            <p:cNvSpPr/>
            <p:nvPr/>
          </p:nvSpPr>
          <p:spPr>
            <a:xfrm rot="-844603">
              <a:off x="4652587" y="671271"/>
              <a:ext cx="448060" cy="319968"/>
            </a:xfrm>
            <a:custGeom>
              <a:avLst/>
              <a:gdLst/>
              <a:ahLst/>
              <a:cxnLst/>
              <a:rect l="l" t="t" r="r" b="b"/>
              <a:pathLst>
                <a:path w="11106" h="7931" extrusionOk="0">
                  <a:moveTo>
                    <a:pt x="7614" y="1"/>
                  </a:moveTo>
                  <a:cubicBezTo>
                    <a:pt x="6211" y="1"/>
                    <a:pt x="4809" y="542"/>
                    <a:pt x="3671" y="1344"/>
                  </a:cubicBezTo>
                  <a:cubicBezTo>
                    <a:pt x="2573" y="2102"/>
                    <a:pt x="1655" y="3120"/>
                    <a:pt x="1017" y="4277"/>
                  </a:cubicBezTo>
                  <a:cubicBezTo>
                    <a:pt x="678" y="4876"/>
                    <a:pt x="439" y="5514"/>
                    <a:pt x="279" y="6171"/>
                  </a:cubicBezTo>
                  <a:cubicBezTo>
                    <a:pt x="179" y="6650"/>
                    <a:pt x="0" y="7448"/>
                    <a:pt x="240" y="7908"/>
                  </a:cubicBezTo>
                  <a:cubicBezTo>
                    <a:pt x="251" y="7919"/>
                    <a:pt x="276" y="7930"/>
                    <a:pt x="299" y="7930"/>
                  </a:cubicBezTo>
                  <a:cubicBezTo>
                    <a:pt x="315" y="7930"/>
                    <a:pt x="331" y="7924"/>
                    <a:pt x="339" y="7908"/>
                  </a:cubicBezTo>
                  <a:cubicBezTo>
                    <a:pt x="618" y="7568"/>
                    <a:pt x="698" y="6969"/>
                    <a:pt x="857" y="6570"/>
                  </a:cubicBezTo>
                  <a:cubicBezTo>
                    <a:pt x="1057" y="6012"/>
                    <a:pt x="1336" y="5493"/>
                    <a:pt x="1636" y="4975"/>
                  </a:cubicBezTo>
                  <a:cubicBezTo>
                    <a:pt x="2214" y="4017"/>
                    <a:pt x="2992" y="3160"/>
                    <a:pt x="3929" y="2522"/>
                  </a:cubicBezTo>
                  <a:cubicBezTo>
                    <a:pt x="4907" y="1843"/>
                    <a:pt x="6104" y="1344"/>
                    <a:pt x="7320" y="1264"/>
                  </a:cubicBezTo>
                  <a:cubicBezTo>
                    <a:pt x="7438" y="1253"/>
                    <a:pt x="7557" y="1248"/>
                    <a:pt x="7675" y="1248"/>
                  </a:cubicBezTo>
                  <a:cubicBezTo>
                    <a:pt x="8200" y="1248"/>
                    <a:pt x="8728" y="1356"/>
                    <a:pt x="9216" y="1583"/>
                  </a:cubicBezTo>
                  <a:cubicBezTo>
                    <a:pt x="9754" y="1823"/>
                    <a:pt x="10134" y="2242"/>
                    <a:pt x="10613" y="2602"/>
                  </a:cubicBezTo>
                  <a:cubicBezTo>
                    <a:pt x="10660" y="2640"/>
                    <a:pt x="10713" y="2656"/>
                    <a:pt x="10767" y="2656"/>
                  </a:cubicBezTo>
                  <a:cubicBezTo>
                    <a:pt x="10936" y="2656"/>
                    <a:pt x="11106" y="2489"/>
                    <a:pt x="11091" y="2322"/>
                  </a:cubicBezTo>
                  <a:cubicBezTo>
                    <a:pt x="11031" y="806"/>
                    <a:pt x="9156" y="67"/>
                    <a:pt x="7900" y="8"/>
                  </a:cubicBezTo>
                  <a:cubicBezTo>
                    <a:pt x="7804" y="3"/>
                    <a:pt x="7709" y="1"/>
                    <a:pt x="7614" y="1"/>
                  </a:cubicBezTo>
                  <a:close/>
                </a:path>
              </a:pathLst>
            </a:custGeom>
            <a:solidFill>
              <a:srgbClr val="FFFFF0">
                <a:alpha val="3091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Google Shape;1921;p70">
              <a:extLst>
                <a:ext uri="{FF2B5EF4-FFF2-40B4-BE49-F238E27FC236}">
                  <a16:creationId xmlns:a16="http://schemas.microsoft.com/office/drawing/2014/main" id="{A292FFF5-5752-35A6-B42A-50259D4A8345}"/>
                </a:ext>
              </a:extLst>
            </p:cNvPr>
            <p:cNvSpPr/>
            <p:nvPr/>
          </p:nvSpPr>
          <p:spPr>
            <a:xfrm rot="-844603">
              <a:off x="4790161" y="920488"/>
              <a:ext cx="278495" cy="357649"/>
            </a:xfrm>
            <a:custGeom>
              <a:avLst/>
              <a:gdLst/>
              <a:ahLst/>
              <a:cxnLst/>
              <a:rect l="l" t="t" r="r" b="b"/>
              <a:pathLst>
                <a:path w="6903" h="8865" extrusionOk="0">
                  <a:moveTo>
                    <a:pt x="6556" y="0"/>
                  </a:moveTo>
                  <a:cubicBezTo>
                    <a:pt x="6548" y="0"/>
                    <a:pt x="6544" y="5"/>
                    <a:pt x="6544" y="16"/>
                  </a:cubicBezTo>
                  <a:cubicBezTo>
                    <a:pt x="6523" y="255"/>
                    <a:pt x="6424" y="514"/>
                    <a:pt x="6384" y="753"/>
                  </a:cubicBezTo>
                  <a:cubicBezTo>
                    <a:pt x="6344" y="992"/>
                    <a:pt x="6283" y="1232"/>
                    <a:pt x="6224" y="1452"/>
                  </a:cubicBezTo>
                  <a:cubicBezTo>
                    <a:pt x="6084" y="1891"/>
                    <a:pt x="5885" y="2309"/>
                    <a:pt x="5605" y="2689"/>
                  </a:cubicBezTo>
                  <a:cubicBezTo>
                    <a:pt x="4948" y="3567"/>
                    <a:pt x="3850" y="3905"/>
                    <a:pt x="2953" y="4484"/>
                  </a:cubicBezTo>
                  <a:cubicBezTo>
                    <a:pt x="2115" y="5022"/>
                    <a:pt x="958" y="5541"/>
                    <a:pt x="459" y="6439"/>
                  </a:cubicBezTo>
                  <a:cubicBezTo>
                    <a:pt x="1" y="7277"/>
                    <a:pt x="120" y="8573"/>
                    <a:pt x="1198" y="8852"/>
                  </a:cubicBezTo>
                  <a:cubicBezTo>
                    <a:pt x="1229" y="8861"/>
                    <a:pt x="1261" y="8865"/>
                    <a:pt x="1293" y="8865"/>
                  </a:cubicBezTo>
                  <a:cubicBezTo>
                    <a:pt x="1485" y="8865"/>
                    <a:pt x="1673" y="8716"/>
                    <a:pt x="1656" y="8493"/>
                  </a:cubicBezTo>
                  <a:cubicBezTo>
                    <a:pt x="1636" y="8134"/>
                    <a:pt x="1596" y="7735"/>
                    <a:pt x="1656" y="7357"/>
                  </a:cubicBezTo>
                  <a:cubicBezTo>
                    <a:pt x="1716" y="6958"/>
                    <a:pt x="2094" y="6718"/>
                    <a:pt x="2414" y="6498"/>
                  </a:cubicBezTo>
                  <a:cubicBezTo>
                    <a:pt x="3331" y="5860"/>
                    <a:pt x="4230" y="5202"/>
                    <a:pt x="5087" y="4503"/>
                  </a:cubicBezTo>
                  <a:cubicBezTo>
                    <a:pt x="5805" y="3926"/>
                    <a:pt x="6363" y="3247"/>
                    <a:pt x="6682" y="2370"/>
                  </a:cubicBezTo>
                  <a:cubicBezTo>
                    <a:pt x="6802" y="1990"/>
                    <a:pt x="6903" y="1572"/>
                    <a:pt x="6882" y="1173"/>
                  </a:cubicBezTo>
                  <a:cubicBezTo>
                    <a:pt x="6882" y="694"/>
                    <a:pt x="6762" y="415"/>
                    <a:pt x="6583" y="16"/>
                  </a:cubicBezTo>
                  <a:cubicBezTo>
                    <a:pt x="6573" y="5"/>
                    <a:pt x="6563" y="0"/>
                    <a:pt x="6556" y="0"/>
                  </a:cubicBezTo>
                  <a:close/>
                </a:path>
              </a:pathLst>
            </a:custGeom>
            <a:solidFill>
              <a:srgbClr val="FFFFF0">
                <a:alpha val="3091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Google Shape;1922;p70">
              <a:extLst>
                <a:ext uri="{FF2B5EF4-FFF2-40B4-BE49-F238E27FC236}">
                  <a16:creationId xmlns:a16="http://schemas.microsoft.com/office/drawing/2014/main" id="{D8438793-260E-B8A0-6634-8C979C42AC68}"/>
                </a:ext>
              </a:extLst>
            </p:cNvPr>
            <p:cNvSpPr/>
            <p:nvPr/>
          </p:nvSpPr>
          <p:spPr>
            <a:xfrm rot="-844603">
              <a:off x="4792216" y="1244764"/>
              <a:ext cx="476382" cy="415099"/>
            </a:xfrm>
            <a:custGeom>
              <a:avLst/>
              <a:gdLst/>
              <a:ahLst/>
              <a:cxnLst/>
              <a:rect l="l" t="t" r="r" b="b"/>
              <a:pathLst>
                <a:path w="11808" h="10289" extrusionOk="0">
                  <a:moveTo>
                    <a:pt x="9185" y="1"/>
                  </a:moveTo>
                  <a:cubicBezTo>
                    <a:pt x="8888" y="1"/>
                    <a:pt x="8649" y="337"/>
                    <a:pt x="8735" y="628"/>
                  </a:cubicBezTo>
                  <a:cubicBezTo>
                    <a:pt x="8914" y="1327"/>
                    <a:pt x="9254" y="1965"/>
                    <a:pt x="9533" y="2622"/>
                  </a:cubicBezTo>
                  <a:cubicBezTo>
                    <a:pt x="9813" y="3242"/>
                    <a:pt x="9932" y="3939"/>
                    <a:pt x="9972" y="4598"/>
                  </a:cubicBezTo>
                  <a:cubicBezTo>
                    <a:pt x="10031" y="5915"/>
                    <a:pt x="9334" y="7191"/>
                    <a:pt x="8297" y="7989"/>
                  </a:cubicBezTo>
                  <a:cubicBezTo>
                    <a:pt x="7469" y="8613"/>
                    <a:pt x="6495" y="8849"/>
                    <a:pt x="5499" y="8849"/>
                  </a:cubicBezTo>
                  <a:cubicBezTo>
                    <a:pt x="5029" y="8849"/>
                    <a:pt x="4554" y="8797"/>
                    <a:pt x="4087" y="8707"/>
                  </a:cubicBezTo>
                  <a:cubicBezTo>
                    <a:pt x="2531" y="8407"/>
                    <a:pt x="1115" y="7809"/>
                    <a:pt x="217" y="6452"/>
                  </a:cubicBezTo>
                  <a:cubicBezTo>
                    <a:pt x="194" y="6423"/>
                    <a:pt x="163" y="6411"/>
                    <a:pt x="134" y="6411"/>
                  </a:cubicBezTo>
                  <a:cubicBezTo>
                    <a:pt x="64" y="6411"/>
                    <a:pt x="1" y="6482"/>
                    <a:pt x="57" y="6553"/>
                  </a:cubicBezTo>
                  <a:cubicBezTo>
                    <a:pt x="1259" y="8694"/>
                    <a:pt x="3645" y="10288"/>
                    <a:pt x="6116" y="10288"/>
                  </a:cubicBezTo>
                  <a:cubicBezTo>
                    <a:pt x="6476" y="10288"/>
                    <a:pt x="6838" y="10255"/>
                    <a:pt x="7199" y="10183"/>
                  </a:cubicBezTo>
                  <a:cubicBezTo>
                    <a:pt x="9991" y="9625"/>
                    <a:pt x="11807" y="6772"/>
                    <a:pt x="11688" y="4039"/>
                  </a:cubicBezTo>
                  <a:cubicBezTo>
                    <a:pt x="11627" y="2463"/>
                    <a:pt x="10930" y="569"/>
                    <a:pt x="9334" y="29"/>
                  </a:cubicBezTo>
                  <a:cubicBezTo>
                    <a:pt x="9284" y="10"/>
                    <a:pt x="9234" y="1"/>
                    <a:pt x="9185" y="1"/>
                  </a:cubicBezTo>
                  <a:close/>
                </a:path>
              </a:pathLst>
            </a:custGeom>
            <a:solidFill>
              <a:srgbClr val="FFFFF0">
                <a:alpha val="3091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1923;p70">
              <a:extLst>
                <a:ext uri="{FF2B5EF4-FFF2-40B4-BE49-F238E27FC236}">
                  <a16:creationId xmlns:a16="http://schemas.microsoft.com/office/drawing/2014/main" id="{748E0F8C-8450-FBDB-9885-768126F5F5F1}"/>
                </a:ext>
              </a:extLst>
            </p:cNvPr>
            <p:cNvSpPr/>
            <p:nvPr/>
          </p:nvSpPr>
          <p:spPr>
            <a:xfrm rot="-844603">
              <a:off x="4723418" y="766116"/>
              <a:ext cx="334452" cy="158269"/>
            </a:xfrm>
            <a:custGeom>
              <a:avLst/>
              <a:gdLst/>
              <a:ahLst/>
              <a:cxnLst/>
              <a:rect l="l" t="t" r="r" b="b"/>
              <a:pathLst>
                <a:path w="8290" h="3923" extrusionOk="0">
                  <a:moveTo>
                    <a:pt x="4491" y="1"/>
                  </a:moveTo>
                  <a:cubicBezTo>
                    <a:pt x="4326" y="1"/>
                    <a:pt x="4163" y="12"/>
                    <a:pt x="4004" y="36"/>
                  </a:cubicBezTo>
                  <a:cubicBezTo>
                    <a:pt x="2069" y="336"/>
                    <a:pt x="494" y="1812"/>
                    <a:pt x="15" y="3707"/>
                  </a:cubicBezTo>
                  <a:cubicBezTo>
                    <a:pt x="1" y="3760"/>
                    <a:pt x="50" y="3805"/>
                    <a:pt x="96" y="3805"/>
                  </a:cubicBezTo>
                  <a:cubicBezTo>
                    <a:pt x="118" y="3805"/>
                    <a:pt x="140" y="3794"/>
                    <a:pt x="154" y="3767"/>
                  </a:cubicBezTo>
                  <a:cubicBezTo>
                    <a:pt x="917" y="2495"/>
                    <a:pt x="2236" y="1072"/>
                    <a:pt x="3846" y="1072"/>
                  </a:cubicBezTo>
                  <a:cubicBezTo>
                    <a:pt x="3879" y="1072"/>
                    <a:pt x="3911" y="1072"/>
                    <a:pt x="3944" y="1073"/>
                  </a:cubicBezTo>
                  <a:cubicBezTo>
                    <a:pt x="4603" y="1094"/>
                    <a:pt x="5321" y="1353"/>
                    <a:pt x="5840" y="1752"/>
                  </a:cubicBezTo>
                  <a:cubicBezTo>
                    <a:pt x="6398" y="2190"/>
                    <a:pt x="6657" y="2789"/>
                    <a:pt x="6837" y="3408"/>
                  </a:cubicBezTo>
                  <a:cubicBezTo>
                    <a:pt x="6945" y="3758"/>
                    <a:pt x="7239" y="3922"/>
                    <a:pt x="7531" y="3922"/>
                  </a:cubicBezTo>
                  <a:cubicBezTo>
                    <a:pt x="7888" y="3922"/>
                    <a:pt x="8242" y="3678"/>
                    <a:pt x="8253" y="3228"/>
                  </a:cubicBezTo>
                  <a:cubicBezTo>
                    <a:pt x="8289" y="1331"/>
                    <a:pt x="6257" y="1"/>
                    <a:pt x="4491" y="1"/>
                  </a:cubicBezTo>
                  <a:close/>
                </a:path>
              </a:pathLst>
            </a:custGeom>
            <a:solidFill>
              <a:srgbClr val="340696">
                <a:alpha val="955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1924;p70">
              <a:extLst>
                <a:ext uri="{FF2B5EF4-FFF2-40B4-BE49-F238E27FC236}">
                  <a16:creationId xmlns:a16="http://schemas.microsoft.com/office/drawing/2014/main" id="{7ACA4818-3194-A057-DA68-3A41DB025742}"/>
                </a:ext>
              </a:extLst>
            </p:cNvPr>
            <p:cNvSpPr/>
            <p:nvPr/>
          </p:nvSpPr>
          <p:spPr>
            <a:xfrm rot="-844603">
              <a:off x="5070075" y="730001"/>
              <a:ext cx="148950" cy="360110"/>
            </a:xfrm>
            <a:custGeom>
              <a:avLst/>
              <a:gdLst/>
              <a:ahLst/>
              <a:cxnLst/>
              <a:rect l="l" t="t" r="r" b="b"/>
              <a:pathLst>
                <a:path w="3692" h="8926" extrusionOk="0">
                  <a:moveTo>
                    <a:pt x="2252" y="0"/>
                  </a:moveTo>
                  <a:cubicBezTo>
                    <a:pt x="2227" y="0"/>
                    <a:pt x="2194" y="18"/>
                    <a:pt x="2194" y="48"/>
                  </a:cubicBezTo>
                  <a:cubicBezTo>
                    <a:pt x="2295" y="786"/>
                    <a:pt x="2455" y="1544"/>
                    <a:pt x="2455" y="2282"/>
                  </a:cubicBezTo>
                  <a:cubicBezTo>
                    <a:pt x="2474" y="3040"/>
                    <a:pt x="2354" y="3798"/>
                    <a:pt x="2155" y="4516"/>
                  </a:cubicBezTo>
                  <a:cubicBezTo>
                    <a:pt x="1976" y="5255"/>
                    <a:pt x="1676" y="5933"/>
                    <a:pt x="1258" y="6571"/>
                  </a:cubicBezTo>
                  <a:cubicBezTo>
                    <a:pt x="859" y="7189"/>
                    <a:pt x="200" y="7728"/>
                    <a:pt x="40" y="8486"/>
                  </a:cubicBezTo>
                  <a:cubicBezTo>
                    <a:pt x="0" y="8705"/>
                    <a:pt x="141" y="8904"/>
                    <a:pt x="380" y="8925"/>
                  </a:cubicBezTo>
                  <a:cubicBezTo>
                    <a:pt x="390" y="8925"/>
                    <a:pt x="400" y="8925"/>
                    <a:pt x="410" y="8925"/>
                  </a:cubicBezTo>
                  <a:cubicBezTo>
                    <a:pt x="1312" y="8925"/>
                    <a:pt x="1960" y="8079"/>
                    <a:pt x="2394" y="7369"/>
                  </a:cubicBezTo>
                  <a:cubicBezTo>
                    <a:pt x="2873" y="6611"/>
                    <a:pt x="3232" y="5753"/>
                    <a:pt x="3391" y="4856"/>
                  </a:cubicBezTo>
                  <a:cubicBezTo>
                    <a:pt x="3691" y="3279"/>
                    <a:pt x="3511" y="1185"/>
                    <a:pt x="2274" y="8"/>
                  </a:cubicBezTo>
                  <a:cubicBezTo>
                    <a:pt x="2269" y="3"/>
                    <a:pt x="2261" y="0"/>
                    <a:pt x="2252" y="0"/>
                  </a:cubicBezTo>
                  <a:close/>
                </a:path>
              </a:pathLst>
            </a:custGeom>
            <a:solidFill>
              <a:srgbClr val="340696">
                <a:alpha val="955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1925;p70">
              <a:extLst>
                <a:ext uri="{FF2B5EF4-FFF2-40B4-BE49-F238E27FC236}">
                  <a16:creationId xmlns:a16="http://schemas.microsoft.com/office/drawing/2014/main" id="{BFD63EA8-104D-CB55-8248-F06E05AD0BC5}"/>
                </a:ext>
              </a:extLst>
            </p:cNvPr>
            <p:cNvSpPr/>
            <p:nvPr/>
          </p:nvSpPr>
          <p:spPr>
            <a:xfrm rot="-844603">
              <a:off x="4911334" y="1193269"/>
              <a:ext cx="135233" cy="61888"/>
            </a:xfrm>
            <a:custGeom>
              <a:avLst/>
              <a:gdLst/>
              <a:ahLst/>
              <a:cxnLst/>
              <a:rect l="l" t="t" r="r" b="b"/>
              <a:pathLst>
                <a:path w="3352" h="1534" extrusionOk="0">
                  <a:moveTo>
                    <a:pt x="2905" y="1"/>
                  </a:moveTo>
                  <a:cubicBezTo>
                    <a:pt x="2863" y="1"/>
                    <a:pt x="2819" y="4"/>
                    <a:pt x="2774" y="10"/>
                  </a:cubicBezTo>
                  <a:cubicBezTo>
                    <a:pt x="2633" y="31"/>
                    <a:pt x="2494" y="130"/>
                    <a:pt x="2375" y="190"/>
                  </a:cubicBezTo>
                  <a:cubicBezTo>
                    <a:pt x="2354" y="209"/>
                    <a:pt x="2335" y="230"/>
                    <a:pt x="2295" y="230"/>
                  </a:cubicBezTo>
                  <a:cubicBezTo>
                    <a:pt x="2295" y="249"/>
                    <a:pt x="2274" y="249"/>
                    <a:pt x="2255" y="249"/>
                  </a:cubicBezTo>
                  <a:cubicBezTo>
                    <a:pt x="2295" y="230"/>
                    <a:pt x="2295" y="230"/>
                    <a:pt x="2274" y="230"/>
                  </a:cubicBezTo>
                  <a:cubicBezTo>
                    <a:pt x="2234" y="249"/>
                    <a:pt x="2194" y="249"/>
                    <a:pt x="2175" y="270"/>
                  </a:cubicBezTo>
                  <a:lnTo>
                    <a:pt x="2056" y="329"/>
                  </a:lnTo>
                  <a:cubicBezTo>
                    <a:pt x="1955" y="409"/>
                    <a:pt x="1856" y="469"/>
                    <a:pt x="1756" y="529"/>
                  </a:cubicBezTo>
                  <a:cubicBezTo>
                    <a:pt x="1636" y="608"/>
                    <a:pt x="1516" y="648"/>
                    <a:pt x="1396" y="728"/>
                  </a:cubicBezTo>
                  <a:lnTo>
                    <a:pt x="1396" y="749"/>
                  </a:lnTo>
                  <a:cubicBezTo>
                    <a:pt x="1377" y="749"/>
                    <a:pt x="1337" y="768"/>
                    <a:pt x="1337" y="768"/>
                  </a:cubicBezTo>
                  <a:cubicBezTo>
                    <a:pt x="1258" y="789"/>
                    <a:pt x="1197" y="808"/>
                    <a:pt x="1138" y="848"/>
                  </a:cubicBezTo>
                  <a:cubicBezTo>
                    <a:pt x="1037" y="888"/>
                    <a:pt x="899" y="908"/>
                    <a:pt x="798" y="948"/>
                  </a:cubicBezTo>
                  <a:cubicBezTo>
                    <a:pt x="666" y="1001"/>
                    <a:pt x="508" y="1019"/>
                    <a:pt x="352" y="1019"/>
                  </a:cubicBezTo>
                  <a:cubicBezTo>
                    <a:pt x="273" y="1019"/>
                    <a:pt x="194" y="1014"/>
                    <a:pt x="120" y="1007"/>
                  </a:cubicBezTo>
                  <a:cubicBezTo>
                    <a:pt x="40" y="1007"/>
                    <a:pt x="0" y="1148"/>
                    <a:pt x="80" y="1188"/>
                  </a:cubicBezTo>
                  <a:cubicBezTo>
                    <a:pt x="319" y="1287"/>
                    <a:pt x="559" y="1347"/>
                    <a:pt x="798" y="1427"/>
                  </a:cubicBezTo>
                  <a:cubicBezTo>
                    <a:pt x="878" y="1467"/>
                    <a:pt x="958" y="1486"/>
                    <a:pt x="1058" y="1486"/>
                  </a:cubicBezTo>
                  <a:cubicBezTo>
                    <a:pt x="1098" y="1486"/>
                    <a:pt x="1178" y="1507"/>
                    <a:pt x="1197" y="1507"/>
                  </a:cubicBezTo>
                  <a:cubicBezTo>
                    <a:pt x="1277" y="1507"/>
                    <a:pt x="1357" y="1526"/>
                    <a:pt x="1436" y="1526"/>
                  </a:cubicBezTo>
                  <a:lnTo>
                    <a:pt x="1537" y="1526"/>
                  </a:lnTo>
                  <a:cubicBezTo>
                    <a:pt x="1577" y="1526"/>
                    <a:pt x="1577" y="1507"/>
                    <a:pt x="1577" y="1507"/>
                  </a:cubicBezTo>
                  <a:cubicBezTo>
                    <a:pt x="1577" y="1507"/>
                    <a:pt x="1596" y="1526"/>
                    <a:pt x="1617" y="1526"/>
                  </a:cubicBezTo>
                  <a:cubicBezTo>
                    <a:pt x="1654" y="1531"/>
                    <a:pt x="1694" y="1534"/>
                    <a:pt x="1734" y="1534"/>
                  </a:cubicBezTo>
                  <a:cubicBezTo>
                    <a:pt x="1991" y="1534"/>
                    <a:pt x="2290" y="1433"/>
                    <a:pt x="2514" y="1347"/>
                  </a:cubicBezTo>
                  <a:cubicBezTo>
                    <a:pt x="2694" y="1267"/>
                    <a:pt x="2833" y="1148"/>
                    <a:pt x="2973" y="1007"/>
                  </a:cubicBezTo>
                  <a:cubicBezTo>
                    <a:pt x="3112" y="868"/>
                    <a:pt x="3252" y="728"/>
                    <a:pt x="3311" y="549"/>
                  </a:cubicBezTo>
                  <a:cubicBezTo>
                    <a:pt x="3351" y="390"/>
                    <a:pt x="3311" y="230"/>
                    <a:pt x="3192" y="110"/>
                  </a:cubicBezTo>
                  <a:cubicBezTo>
                    <a:pt x="3106" y="25"/>
                    <a:pt x="3011" y="1"/>
                    <a:pt x="2905" y="1"/>
                  </a:cubicBezTo>
                  <a:close/>
                </a:path>
              </a:pathLst>
            </a:custGeom>
            <a:solidFill>
              <a:srgbClr val="340696">
                <a:alpha val="955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1926;p70">
              <a:extLst>
                <a:ext uri="{FF2B5EF4-FFF2-40B4-BE49-F238E27FC236}">
                  <a16:creationId xmlns:a16="http://schemas.microsoft.com/office/drawing/2014/main" id="{5454D2CA-D06D-A068-351F-3D25E0A8328F}"/>
                </a:ext>
              </a:extLst>
            </p:cNvPr>
            <p:cNvSpPr/>
            <p:nvPr/>
          </p:nvSpPr>
          <p:spPr>
            <a:xfrm rot="-844603">
              <a:off x="4732898" y="1143723"/>
              <a:ext cx="672817" cy="590515"/>
            </a:xfrm>
            <a:custGeom>
              <a:avLst/>
              <a:gdLst/>
              <a:ahLst/>
              <a:cxnLst/>
              <a:rect l="l" t="t" r="r" b="b"/>
              <a:pathLst>
                <a:path w="16677" h="14637" extrusionOk="0">
                  <a:moveTo>
                    <a:pt x="13186" y="0"/>
                  </a:moveTo>
                  <a:cubicBezTo>
                    <a:pt x="13101" y="0"/>
                    <a:pt x="13015" y="12"/>
                    <a:pt x="12926" y="36"/>
                  </a:cubicBezTo>
                  <a:cubicBezTo>
                    <a:pt x="11830" y="334"/>
                    <a:pt x="12668" y="1711"/>
                    <a:pt x="13046" y="2230"/>
                  </a:cubicBezTo>
                  <a:cubicBezTo>
                    <a:pt x="14224" y="3906"/>
                    <a:pt x="15062" y="5999"/>
                    <a:pt x="14921" y="8095"/>
                  </a:cubicBezTo>
                  <a:cubicBezTo>
                    <a:pt x="14802" y="9930"/>
                    <a:pt x="13625" y="11765"/>
                    <a:pt x="12070" y="12742"/>
                  </a:cubicBezTo>
                  <a:cubicBezTo>
                    <a:pt x="11132" y="13335"/>
                    <a:pt x="10050" y="13582"/>
                    <a:pt x="8948" y="13582"/>
                  </a:cubicBezTo>
                  <a:cubicBezTo>
                    <a:pt x="7563" y="13582"/>
                    <a:pt x="6147" y="13191"/>
                    <a:pt x="4947" y="12603"/>
                  </a:cubicBezTo>
                  <a:cubicBezTo>
                    <a:pt x="3931" y="12124"/>
                    <a:pt x="2992" y="11465"/>
                    <a:pt x="2175" y="10688"/>
                  </a:cubicBezTo>
                  <a:cubicBezTo>
                    <a:pt x="1317" y="9850"/>
                    <a:pt x="739" y="8872"/>
                    <a:pt x="80" y="7895"/>
                  </a:cubicBezTo>
                  <a:cubicBezTo>
                    <a:pt x="73" y="7880"/>
                    <a:pt x="59" y="7873"/>
                    <a:pt x="45" y="7873"/>
                  </a:cubicBezTo>
                  <a:cubicBezTo>
                    <a:pt x="23" y="7873"/>
                    <a:pt x="0" y="7890"/>
                    <a:pt x="0" y="7914"/>
                  </a:cubicBezTo>
                  <a:cubicBezTo>
                    <a:pt x="500" y="9590"/>
                    <a:pt x="1875" y="11146"/>
                    <a:pt x="3213" y="12223"/>
                  </a:cubicBezTo>
                  <a:cubicBezTo>
                    <a:pt x="4708" y="13420"/>
                    <a:pt x="6543" y="14338"/>
                    <a:pt x="8479" y="14577"/>
                  </a:cubicBezTo>
                  <a:cubicBezTo>
                    <a:pt x="8783" y="14617"/>
                    <a:pt x="9083" y="14636"/>
                    <a:pt x="9377" y="14636"/>
                  </a:cubicBezTo>
                  <a:cubicBezTo>
                    <a:pt x="13052" y="14636"/>
                    <a:pt x="15861" y="11613"/>
                    <a:pt x="16378" y="7975"/>
                  </a:cubicBezTo>
                  <a:cubicBezTo>
                    <a:pt x="16677" y="5861"/>
                    <a:pt x="16198" y="3746"/>
                    <a:pt x="15142" y="1911"/>
                  </a:cubicBezTo>
                  <a:cubicBezTo>
                    <a:pt x="14777" y="1255"/>
                    <a:pt x="14080" y="0"/>
                    <a:pt x="13186" y="0"/>
                  </a:cubicBezTo>
                  <a:close/>
                </a:path>
              </a:pathLst>
            </a:custGeom>
            <a:solidFill>
              <a:srgbClr val="340696">
                <a:alpha val="955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Google Shape;1927;p70">
              <a:extLst>
                <a:ext uri="{FF2B5EF4-FFF2-40B4-BE49-F238E27FC236}">
                  <a16:creationId xmlns:a16="http://schemas.microsoft.com/office/drawing/2014/main" id="{31EBFBD8-F277-62E4-4C1A-93F6F0735365}"/>
                </a:ext>
              </a:extLst>
            </p:cNvPr>
            <p:cNvSpPr/>
            <p:nvPr/>
          </p:nvSpPr>
          <p:spPr>
            <a:xfrm rot="-844603">
              <a:off x="5461046" y="1394009"/>
              <a:ext cx="109937" cy="200631"/>
            </a:xfrm>
            <a:custGeom>
              <a:avLst/>
              <a:gdLst/>
              <a:ahLst/>
              <a:cxnLst/>
              <a:rect l="l" t="t" r="r" b="b"/>
              <a:pathLst>
                <a:path w="2725" h="4973" extrusionOk="0">
                  <a:moveTo>
                    <a:pt x="2344" y="1"/>
                  </a:moveTo>
                  <a:cubicBezTo>
                    <a:pt x="2220" y="1"/>
                    <a:pt x="2086" y="99"/>
                    <a:pt x="2086" y="237"/>
                  </a:cubicBezTo>
                  <a:cubicBezTo>
                    <a:pt x="2086" y="676"/>
                    <a:pt x="2166" y="1094"/>
                    <a:pt x="2107" y="1533"/>
                  </a:cubicBezTo>
                  <a:cubicBezTo>
                    <a:pt x="2047" y="1972"/>
                    <a:pt x="1887" y="2392"/>
                    <a:pt x="1727" y="2791"/>
                  </a:cubicBezTo>
                  <a:cubicBezTo>
                    <a:pt x="1568" y="3209"/>
                    <a:pt x="1328" y="3588"/>
                    <a:pt x="1049" y="3908"/>
                  </a:cubicBezTo>
                  <a:cubicBezTo>
                    <a:pt x="910" y="4067"/>
                    <a:pt x="791" y="4246"/>
                    <a:pt x="631" y="4406"/>
                  </a:cubicBezTo>
                  <a:cubicBezTo>
                    <a:pt x="451" y="4565"/>
                    <a:pt x="251" y="4706"/>
                    <a:pt x="52" y="4844"/>
                  </a:cubicBezTo>
                  <a:cubicBezTo>
                    <a:pt x="1" y="4879"/>
                    <a:pt x="23" y="4972"/>
                    <a:pt x="81" y="4972"/>
                  </a:cubicBezTo>
                  <a:cubicBezTo>
                    <a:pt x="91" y="4972"/>
                    <a:pt x="101" y="4970"/>
                    <a:pt x="112" y="4964"/>
                  </a:cubicBezTo>
                  <a:cubicBezTo>
                    <a:pt x="1049" y="4645"/>
                    <a:pt x="1788" y="3927"/>
                    <a:pt x="2246" y="3049"/>
                  </a:cubicBezTo>
                  <a:cubicBezTo>
                    <a:pt x="2485" y="2610"/>
                    <a:pt x="2605" y="2092"/>
                    <a:pt x="2666" y="1594"/>
                  </a:cubicBezTo>
                  <a:cubicBezTo>
                    <a:pt x="2725" y="1115"/>
                    <a:pt x="2725" y="576"/>
                    <a:pt x="2525" y="118"/>
                  </a:cubicBezTo>
                  <a:cubicBezTo>
                    <a:pt x="2488" y="35"/>
                    <a:pt x="2418" y="1"/>
                    <a:pt x="2344" y="1"/>
                  </a:cubicBezTo>
                  <a:close/>
                </a:path>
              </a:pathLst>
            </a:custGeom>
            <a:solidFill>
              <a:srgbClr val="3406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 name="Google Shape;1928;p70">
              <a:extLst>
                <a:ext uri="{FF2B5EF4-FFF2-40B4-BE49-F238E27FC236}">
                  <a16:creationId xmlns:a16="http://schemas.microsoft.com/office/drawing/2014/main" id="{9FACEE85-93F1-C813-CC54-C290306E582B}"/>
                </a:ext>
              </a:extLst>
            </p:cNvPr>
            <p:cNvSpPr/>
            <p:nvPr/>
          </p:nvSpPr>
          <p:spPr>
            <a:xfrm rot="-844603">
              <a:off x="5563343" y="1435583"/>
              <a:ext cx="90492" cy="167186"/>
            </a:xfrm>
            <a:custGeom>
              <a:avLst/>
              <a:gdLst/>
              <a:ahLst/>
              <a:cxnLst/>
              <a:rect l="l" t="t" r="r" b="b"/>
              <a:pathLst>
                <a:path w="2243" h="4144" extrusionOk="0">
                  <a:moveTo>
                    <a:pt x="1987" y="1"/>
                  </a:moveTo>
                  <a:cubicBezTo>
                    <a:pt x="1888" y="1"/>
                    <a:pt x="1785" y="71"/>
                    <a:pt x="1764" y="202"/>
                  </a:cubicBezTo>
                  <a:cubicBezTo>
                    <a:pt x="1625" y="1620"/>
                    <a:pt x="1086" y="3035"/>
                    <a:pt x="49" y="4053"/>
                  </a:cubicBezTo>
                  <a:cubicBezTo>
                    <a:pt x="1" y="4085"/>
                    <a:pt x="30" y="4144"/>
                    <a:pt x="76" y="4144"/>
                  </a:cubicBezTo>
                  <a:cubicBezTo>
                    <a:pt x="86" y="4144"/>
                    <a:pt x="98" y="4141"/>
                    <a:pt x="109" y="4133"/>
                  </a:cubicBezTo>
                  <a:cubicBezTo>
                    <a:pt x="767" y="3713"/>
                    <a:pt x="1285" y="3155"/>
                    <a:pt x="1665" y="2476"/>
                  </a:cubicBezTo>
                  <a:cubicBezTo>
                    <a:pt x="2044" y="1798"/>
                    <a:pt x="2243" y="981"/>
                    <a:pt x="2184" y="202"/>
                  </a:cubicBezTo>
                  <a:cubicBezTo>
                    <a:pt x="2174" y="65"/>
                    <a:pt x="2082" y="1"/>
                    <a:pt x="1987" y="1"/>
                  </a:cubicBezTo>
                  <a:close/>
                </a:path>
              </a:pathLst>
            </a:custGeom>
            <a:solidFill>
              <a:srgbClr val="34069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28" name="Picture 27">
            <a:extLst>
              <a:ext uri="{FF2B5EF4-FFF2-40B4-BE49-F238E27FC236}">
                <a16:creationId xmlns:a16="http://schemas.microsoft.com/office/drawing/2014/main" id="{5D349908-A911-0A0F-032B-7041497240CA}"/>
              </a:ext>
            </a:extLst>
          </p:cNvPr>
          <p:cNvPicPr>
            <a:picLocks noChangeAspect="1"/>
          </p:cNvPicPr>
          <p:nvPr/>
        </p:nvPicPr>
        <p:blipFill>
          <a:blip r:embed="rId4"/>
          <a:stretch>
            <a:fillRect/>
          </a:stretch>
        </p:blipFill>
        <p:spPr>
          <a:xfrm>
            <a:off x="915690" y="4084787"/>
            <a:ext cx="816334" cy="1126770"/>
          </a:xfrm>
          <a:prstGeom prst="rect">
            <a:avLst/>
          </a:prstGeom>
        </p:spPr>
      </p:pic>
      <p:sp>
        <p:nvSpPr>
          <p:cNvPr id="29" name="Google Shape;1487;p54">
            <a:extLst>
              <a:ext uri="{FF2B5EF4-FFF2-40B4-BE49-F238E27FC236}">
                <a16:creationId xmlns:a16="http://schemas.microsoft.com/office/drawing/2014/main" id="{4B0AFACD-9A58-35F8-CBC5-391A2741AF6C}"/>
              </a:ext>
            </a:extLst>
          </p:cNvPr>
          <p:cNvSpPr/>
          <p:nvPr/>
        </p:nvSpPr>
        <p:spPr>
          <a:xfrm>
            <a:off x="3297208" y="6052126"/>
            <a:ext cx="1916663" cy="572700"/>
          </a:xfrm>
          <a:prstGeom prst="roundRect">
            <a:avLst>
              <a:gd name="adj" fmla="val 3364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Fredoka" panose="020B0604020202020204" charset="-79"/>
                <a:cs typeface="Fredoka" panose="020B0604020202020204" charset="-79"/>
              </a:rPr>
              <a:t>Forum on Break all Language Barriers</a:t>
            </a:r>
            <a:endParaRPr sz="1200" dirty="0">
              <a:latin typeface="Fredoka" panose="020B0604020202020204" charset="-79"/>
              <a:cs typeface="Fredoka" panose="020B0604020202020204" charset="-79"/>
            </a:endParaRPr>
          </a:p>
        </p:txBody>
      </p:sp>
      <p:sp>
        <p:nvSpPr>
          <p:cNvPr id="30" name="Google Shape;1488;p54">
            <a:extLst>
              <a:ext uri="{FF2B5EF4-FFF2-40B4-BE49-F238E27FC236}">
                <a16:creationId xmlns:a16="http://schemas.microsoft.com/office/drawing/2014/main" id="{90DB3C75-D877-55C8-9354-4E56AEA977E8}"/>
              </a:ext>
            </a:extLst>
          </p:cNvPr>
          <p:cNvSpPr/>
          <p:nvPr/>
        </p:nvSpPr>
        <p:spPr>
          <a:xfrm>
            <a:off x="2706707" y="6052126"/>
            <a:ext cx="719676" cy="572700"/>
          </a:xfrm>
          <a:prstGeom prst="roundRect">
            <a:avLst>
              <a:gd name="adj" fmla="val 33647"/>
            </a:avLst>
          </a:prstGeom>
          <a:ln>
            <a:headEnd type="none" w="sm" len="sm"/>
            <a:tailEnd type="none" w="sm" len="sm"/>
          </a:ln>
        </p:spPr>
        <p:style>
          <a:lnRef idx="2">
            <a:schemeClr val="accent6">
              <a:shade val="15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US" dirty="0"/>
              <a:t>Ex:</a:t>
            </a:r>
            <a:endParaRPr dirty="0"/>
          </a:p>
        </p:txBody>
      </p:sp>
      <p:sp>
        <p:nvSpPr>
          <p:cNvPr id="31" name="Google Shape;1487;p54">
            <a:extLst>
              <a:ext uri="{FF2B5EF4-FFF2-40B4-BE49-F238E27FC236}">
                <a16:creationId xmlns:a16="http://schemas.microsoft.com/office/drawing/2014/main" id="{C1D8F76D-34D5-4498-ED9E-BCBAE09AB248}"/>
              </a:ext>
            </a:extLst>
          </p:cNvPr>
          <p:cNvSpPr/>
          <p:nvPr/>
        </p:nvSpPr>
        <p:spPr>
          <a:xfrm>
            <a:off x="7974489" y="6052126"/>
            <a:ext cx="1916663" cy="572700"/>
          </a:xfrm>
          <a:prstGeom prst="roundRect">
            <a:avLst>
              <a:gd name="adj" fmla="val 3364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Fredoka" panose="020B0604020202020204" charset="-79"/>
                <a:cs typeface="Fredoka" panose="020B0604020202020204" charset="-79"/>
              </a:rPr>
              <a:t>Pemberian amal dan padanan derma</a:t>
            </a:r>
            <a:endParaRPr sz="1200" dirty="0">
              <a:latin typeface="Fredoka" panose="020B0604020202020204" charset="-79"/>
              <a:cs typeface="Fredoka" panose="020B0604020202020204" charset="-79"/>
            </a:endParaRPr>
          </a:p>
        </p:txBody>
      </p:sp>
      <p:sp>
        <p:nvSpPr>
          <p:cNvPr id="32" name="Google Shape;1488;p54">
            <a:extLst>
              <a:ext uri="{FF2B5EF4-FFF2-40B4-BE49-F238E27FC236}">
                <a16:creationId xmlns:a16="http://schemas.microsoft.com/office/drawing/2014/main" id="{BD3182D2-884D-A845-96A4-2109E5CE5CC6}"/>
              </a:ext>
            </a:extLst>
          </p:cNvPr>
          <p:cNvSpPr/>
          <p:nvPr/>
        </p:nvSpPr>
        <p:spPr>
          <a:xfrm>
            <a:off x="7383988" y="6052126"/>
            <a:ext cx="719676" cy="572700"/>
          </a:xfrm>
          <a:prstGeom prst="roundRect">
            <a:avLst>
              <a:gd name="adj" fmla="val 33647"/>
            </a:avLst>
          </a:prstGeom>
          <a:ln>
            <a:headEnd type="none" w="sm" len="sm"/>
            <a:tailEnd type="none" w="sm" len="sm"/>
          </a:ln>
        </p:spPr>
        <p:style>
          <a:lnRef idx="2">
            <a:schemeClr val="accent6">
              <a:shade val="15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lang="en-US" dirty="0"/>
              <a:t>Ex:</a:t>
            </a:r>
            <a:endParaRPr dirty="0"/>
          </a:p>
        </p:txBody>
      </p:sp>
    </p:spTree>
    <p:extLst>
      <p:ext uri="{BB962C8B-B14F-4D97-AF65-F5344CB8AC3E}">
        <p14:creationId xmlns:p14="http://schemas.microsoft.com/office/powerpoint/2010/main" val="540535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2183A0-1950-7DD6-5CDE-82C2BF3628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4" name="Google Shape;1985;p39">
            <a:extLst>
              <a:ext uri="{FF2B5EF4-FFF2-40B4-BE49-F238E27FC236}">
                <a16:creationId xmlns:a16="http://schemas.microsoft.com/office/drawing/2014/main" id="{F7277B49-2FD3-0FDD-5409-4204A70B6F57}"/>
              </a:ext>
            </a:extLst>
          </p:cNvPr>
          <p:cNvSpPr/>
          <p:nvPr/>
        </p:nvSpPr>
        <p:spPr>
          <a:xfrm>
            <a:off x="2929478" y="354648"/>
            <a:ext cx="6333044" cy="725941"/>
          </a:xfrm>
          <a:custGeom>
            <a:avLst/>
            <a:gdLst/>
            <a:ahLst/>
            <a:cxnLst/>
            <a:rect l="l" t="t" r="r" b="b"/>
            <a:pathLst>
              <a:path w="80686" h="51779" extrusionOk="0">
                <a:moveTo>
                  <a:pt x="48272" y="0"/>
                </a:moveTo>
                <a:lnTo>
                  <a:pt x="45573" y="37"/>
                </a:lnTo>
                <a:lnTo>
                  <a:pt x="42873" y="94"/>
                </a:lnTo>
                <a:lnTo>
                  <a:pt x="40174" y="169"/>
                </a:lnTo>
                <a:lnTo>
                  <a:pt x="36537" y="281"/>
                </a:lnTo>
                <a:lnTo>
                  <a:pt x="32919" y="356"/>
                </a:lnTo>
                <a:lnTo>
                  <a:pt x="25664" y="506"/>
                </a:lnTo>
                <a:lnTo>
                  <a:pt x="11173" y="712"/>
                </a:lnTo>
                <a:lnTo>
                  <a:pt x="10611" y="731"/>
                </a:lnTo>
                <a:lnTo>
                  <a:pt x="10048" y="769"/>
                </a:lnTo>
                <a:lnTo>
                  <a:pt x="9467" y="825"/>
                </a:lnTo>
                <a:lnTo>
                  <a:pt x="8905" y="900"/>
                </a:lnTo>
                <a:lnTo>
                  <a:pt x="8361" y="994"/>
                </a:lnTo>
                <a:lnTo>
                  <a:pt x="7799" y="1106"/>
                </a:lnTo>
                <a:lnTo>
                  <a:pt x="7255" y="1256"/>
                </a:lnTo>
                <a:lnTo>
                  <a:pt x="6711" y="1406"/>
                </a:lnTo>
                <a:lnTo>
                  <a:pt x="6186" y="1593"/>
                </a:lnTo>
                <a:lnTo>
                  <a:pt x="5680" y="1818"/>
                </a:lnTo>
                <a:lnTo>
                  <a:pt x="5193" y="2062"/>
                </a:lnTo>
                <a:lnTo>
                  <a:pt x="4705" y="2343"/>
                </a:lnTo>
                <a:lnTo>
                  <a:pt x="4255" y="2643"/>
                </a:lnTo>
                <a:lnTo>
                  <a:pt x="3824" y="2981"/>
                </a:lnTo>
                <a:lnTo>
                  <a:pt x="3431" y="3356"/>
                </a:lnTo>
                <a:lnTo>
                  <a:pt x="3224" y="3562"/>
                </a:lnTo>
                <a:lnTo>
                  <a:pt x="3037" y="3768"/>
                </a:lnTo>
                <a:lnTo>
                  <a:pt x="2831" y="4031"/>
                </a:lnTo>
                <a:lnTo>
                  <a:pt x="2625" y="4312"/>
                </a:lnTo>
                <a:lnTo>
                  <a:pt x="2437" y="4593"/>
                </a:lnTo>
                <a:lnTo>
                  <a:pt x="2250" y="4893"/>
                </a:lnTo>
                <a:lnTo>
                  <a:pt x="2100" y="5193"/>
                </a:lnTo>
                <a:lnTo>
                  <a:pt x="1950" y="5493"/>
                </a:lnTo>
                <a:lnTo>
                  <a:pt x="1800" y="5811"/>
                </a:lnTo>
                <a:lnTo>
                  <a:pt x="1668" y="6130"/>
                </a:lnTo>
                <a:lnTo>
                  <a:pt x="1425" y="6786"/>
                </a:lnTo>
                <a:lnTo>
                  <a:pt x="1237" y="7461"/>
                </a:lnTo>
                <a:lnTo>
                  <a:pt x="1069" y="8136"/>
                </a:lnTo>
                <a:lnTo>
                  <a:pt x="919" y="8811"/>
                </a:lnTo>
                <a:lnTo>
                  <a:pt x="844" y="9167"/>
                </a:lnTo>
                <a:lnTo>
                  <a:pt x="619" y="10423"/>
                </a:lnTo>
                <a:lnTo>
                  <a:pt x="450" y="11698"/>
                </a:lnTo>
                <a:lnTo>
                  <a:pt x="300" y="12973"/>
                </a:lnTo>
                <a:lnTo>
                  <a:pt x="187" y="14247"/>
                </a:lnTo>
                <a:lnTo>
                  <a:pt x="112" y="15522"/>
                </a:lnTo>
                <a:lnTo>
                  <a:pt x="56" y="16816"/>
                </a:lnTo>
                <a:lnTo>
                  <a:pt x="19" y="18091"/>
                </a:lnTo>
                <a:lnTo>
                  <a:pt x="0" y="19384"/>
                </a:lnTo>
                <a:lnTo>
                  <a:pt x="0" y="20678"/>
                </a:lnTo>
                <a:lnTo>
                  <a:pt x="19" y="21971"/>
                </a:lnTo>
                <a:lnTo>
                  <a:pt x="56" y="24558"/>
                </a:lnTo>
                <a:lnTo>
                  <a:pt x="75" y="27126"/>
                </a:lnTo>
                <a:lnTo>
                  <a:pt x="94" y="28420"/>
                </a:lnTo>
                <a:lnTo>
                  <a:pt x="75" y="29713"/>
                </a:lnTo>
                <a:lnTo>
                  <a:pt x="37" y="31907"/>
                </a:lnTo>
                <a:lnTo>
                  <a:pt x="19" y="33032"/>
                </a:lnTo>
                <a:lnTo>
                  <a:pt x="19" y="34156"/>
                </a:lnTo>
                <a:lnTo>
                  <a:pt x="19" y="35300"/>
                </a:lnTo>
                <a:lnTo>
                  <a:pt x="56" y="36443"/>
                </a:lnTo>
                <a:lnTo>
                  <a:pt x="112" y="37568"/>
                </a:lnTo>
                <a:lnTo>
                  <a:pt x="206" y="38712"/>
                </a:lnTo>
                <a:lnTo>
                  <a:pt x="281" y="39274"/>
                </a:lnTo>
                <a:lnTo>
                  <a:pt x="356" y="39837"/>
                </a:lnTo>
                <a:lnTo>
                  <a:pt x="450" y="40399"/>
                </a:lnTo>
                <a:lnTo>
                  <a:pt x="544" y="40943"/>
                </a:lnTo>
                <a:lnTo>
                  <a:pt x="656" y="41486"/>
                </a:lnTo>
                <a:lnTo>
                  <a:pt x="787" y="42030"/>
                </a:lnTo>
                <a:lnTo>
                  <a:pt x="937" y="42574"/>
                </a:lnTo>
                <a:lnTo>
                  <a:pt x="1106" y="43099"/>
                </a:lnTo>
                <a:lnTo>
                  <a:pt x="1275" y="43623"/>
                </a:lnTo>
                <a:lnTo>
                  <a:pt x="1481" y="44148"/>
                </a:lnTo>
                <a:lnTo>
                  <a:pt x="1706" y="44655"/>
                </a:lnTo>
                <a:lnTo>
                  <a:pt x="1931" y="45161"/>
                </a:lnTo>
                <a:lnTo>
                  <a:pt x="2193" y="45648"/>
                </a:lnTo>
                <a:lnTo>
                  <a:pt x="2475" y="46135"/>
                </a:lnTo>
                <a:lnTo>
                  <a:pt x="2774" y="46604"/>
                </a:lnTo>
                <a:lnTo>
                  <a:pt x="3112" y="47073"/>
                </a:lnTo>
                <a:lnTo>
                  <a:pt x="3524" y="47598"/>
                </a:lnTo>
                <a:lnTo>
                  <a:pt x="3974" y="48104"/>
                </a:lnTo>
                <a:lnTo>
                  <a:pt x="4424" y="48554"/>
                </a:lnTo>
                <a:lnTo>
                  <a:pt x="4912" y="48966"/>
                </a:lnTo>
                <a:lnTo>
                  <a:pt x="5399" y="49360"/>
                </a:lnTo>
                <a:lnTo>
                  <a:pt x="5905" y="49697"/>
                </a:lnTo>
                <a:lnTo>
                  <a:pt x="6430" y="50016"/>
                </a:lnTo>
                <a:lnTo>
                  <a:pt x="6974" y="50297"/>
                </a:lnTo>
                <a:lnTo>
                  <a:pt x="7536" y="50560"/>
                </a:lnTo>
                <a:lnTo>
                  <a:pt x="8099" y="50785"/>
                </a:lnTo>
                <a:lnTo>
                  <a:pt x="8680" y="50991"/>
                </a:lnTo>
                <a:lnTo>
                  <a:pt x="9261" y="51160"/>
                </a:lnTo>
                <a:lnTo>
                  <a:pt x="9861" y="51310"/>
                </a:lnTo>
                <a:lnTo>
                  <a:pt x="10479" y="51422"/>
                </a:lnTo>
                <a:lnTo>
                  <a:pt x="11098" y="51535"/>
                </a:lnTo>
                <a:lnTo>
                  <a:pt x="11717" y="51610"/>
                </a:lnTo>
                <a:lnTo>
                  <a:pt x="12335" y="51685"/>
                </a:lnTo>
                <a:lnTo>
                  <a:pt x="12973" y="51722"/>
                </a:lnTo>
                <a:lnTo>
                  <a:pt x="13610" y="51759"/>
                </a:lnTo>
                <a:lnTo>
                  <a:pt x="14266" y="51778"/>
                </a:lnTo>
                <a:lnTo>
                  <a:pt x="15541" y="51778"/>
                </a:lnTo>
                <a:lnTo>
                  <a:pt x="16834" y="51722"/>
                </a:lnTo>
                <a:lnTo>
                  <a:pt x="18128" y="51647"/>
                </a:lnTo>
                <a:lnTo>
                  <a:pt x="19403" y="51553"/>
                </a:lnTo>
                <a:lnTo>
                  <a:pt x="21896" y="51366"/>
                </a:lnTo>
                <a:lnTo>
                  <a:pt x="23414" y="51253"/>
                </a:lnTo>
                <a:lnTo>
                  <a:pt x="24952" y="51160"/>
                </a:lnTo>
                <a:lnTo>
                  <a:pt x="26489" y="51103"/>
                </a:lnTo>
                <a:lnTo>
                  <a:pt x="28026" y="51047"/>
                </a:lnTo>
                <a:lnTo>
                  <a:pt x="29563" y="51028"/>
                </a:lnTo>
                <a:lnTo>
                  <a:pt x="31101" y="51010"/>
                </a:lnTo>
                <a:lnTo>
                  <a:pt x="32638" y="51010"/>
                </a:lnTo>
                <a:lnTo>
                  <a:pt x="34175" y="51028"/>
                </a:lnTo>
                <a:lnTo>
                  <a:pt x="37249" y="51085"/>
                </a:lnTo>
                <a:lnTo>
                  <a:pt x="40343" y="51178"/>
                </a:lnTo>
                <a:lnTo>
                  <a:pt x="43417" y="51310"/>
                </a:lnTo>
                <a:lnTo>
                  <a:pt x="46491" y="51460"/>
                </a:lnTo>
                <a:lnTo>
                  <a:pt x="49191" y="51572"/>
                </a:lnTo>
                <a:lnTo>
                  <a:pt x="51909" y="51685"/>
                </a:lnTo>
                <a:lnTo>
                  <a:pt x="53278" y="51722"/>
                </a:lnTo>
                <a:lnTo>
                  <a:pt x="54646" y="51741"/>
                </a:lnTo>
                <a:lnTo>
                  <a:pt x="55996" y="51722"/>
                </a:lnTo>
                <a:lnTo>
                  <a:pt x="57346" y="51703"/>
                </a:lnTo>
                <a:lnTo>
                  <a:pt x="58714" y="51666"/>
                </a:lnTo>
                <a:lnTo>
                  <a:pt x="60064" y="51572"/>
                </a:lnTo>
                <a:lnTo>
                  <a:pt x="61414" y="51478"/>
                </a:lnTo>
                <a:lnTo>
                  <a:pt x="62745" y="51328"/>
                </a:lnTo>
                <a:lnTo>
                  <a:pt x="64076" y="51141"/>
                </a:lnTo>
                <a:lnTo>
                  <a:pt x="65407" y="50916"/>
                </a:lnTo>
                <a:lnTo>
                  <a:pt x="66082" y="50785"/>
                </a:lnTo>
                <a:lnTo>
                  <a:pt x="66738" y="50653"/>
                </a:lnTo>
                <a:lnTo>
                  <a:pt x="67394" y="50485"/>
                </a:lnTo>
                <a:lnTo>
                  <a:pt x="68050" y="50316"/>
                </a:lnTo>
                <a:lnTo>
                  <a:pt x="68669" y="50147"/>
                </a:lnTo>
                <a:lnTo>
                  <a:pt x="69287" y="49979"/>
                </a:lnTo>
                <a:lnTo>
                  <a:pt x="69906" y="49772"/>
                </a:lnTo>
                <a:lnTo>
                  <a:pt x="70506" y="49547"/>
                </a:lnTo>
                <a:lnTo>
                  <a:pt x="71106" y="49322"/>
                </a:lnTo>
                <a:lnTo>
                  <a:pt x="71706" y="49060"/>
                </a:lnTo>
                <a:lnTo>
                  <a:pt x="72287" y="48798"/>
                </a:lnTo>
                <a:lnTo>
                  <a:pt x="72868" y="48498"/>
                </a:lnTo>
                <a:lnTo>
                  <a:pt x="73412" y="48179"/>
                </a:lnTo>
                <a:lnTo>
                  <a:pt x="73955" y="47841"/>
                </a:lnTo>
                <a:lnTo>
                  <a:pt x="74480" y="47485"/>
                </a:lnTo>
                <a:lnTo>
                  <a:pt x="74986" y="47092"/>
                </a:lnTo>
                <a:lnTo>
                  <a:pt x="75455" y="46698"/>
                </a:lnTo>
                <a:lnTo>
                  <a:pt x="75924" y="46248"/>
                </a:lnTo>
                <a:lnTo>
                  <a:pt x="76355" y="45798"/>
                </a:lnTo>
                <a:lnTo>
                  <a:pt x="76767" y="45292"/>
                </a:lnTo>
                <a:lnTo>
                  <a:pt x="77067" y="44898"/>
                </a:lnTo>
                <a:lnTo>
                  <a:pt x="77330" y="44486"/>
                </a:lnTo>
                <a:lnTo>
                  <a:pt x="77592" y="44073"/>
                </a:lnTo>
                <a:lnTo>
                  <a:pt x="77836" y="43642"/>
                </a:lnTo>
                <a:lnTo>
                  <a:pt x="78042" y="43192"/>
                </a:lnTo>
                <a:lnTo>
                  <a:pt x="78248" y="42742"/>
                </a:lnTo>
                <a:lnTo>
                  <a:pt x="78454" y="42292"/>
                </a:lnTo>
                <a:lnTo>
                  <a:pt x="78623" y="41824"/>
                </a:lnTo>
                <a:lnTo>
                  <a:pt x="78792" y="41355"/>
                </a:lnTo>
                <a:lnTo>
                  <a:pt x="78942" y="40868"/>
                </a:lnTo>
                <a:lnTo>
                  <a:pt x="79073" y="40399"/>
                </a:lnTo>
                <a:lnTo>
                  <a:pt x="79204" y="39912"/>
                </a:lnTo>
                <a:lnTo>
                  <a:pt x="79429" y="38937"/>
                </a:lnTo>
                <a:lnTo>
                  <a:pt x="79635" y="37962"/>
                </a:lnTo>
                <a:lnTo>
                  <a:pt x="79785" y="37118"/>
                </a:lnTo>
                <a:lnTo>
                  <a:pt x="79935" y="36294"/>
                </a:lnTo>
                <a:lnTo>
                  <a:pt x="80048" y="35450"/>
                </a:lnTo>
                <a:lnTo>
                  <a:pt x="80160" y="34606"/>
                </a:lnTo>
                <a:lnTo>
                  <a:pt x="80273" y="33781"/>
                </a:lnTo>
                <a:lnTo>
                  <a:pt x="80367" y="32938"/>
                </a:lnTo>
                <a:lnTo>
                  <a:pt x="80441" y="32094"/>
                </a:lnTo>
                <a:lnTo>
                  <a:pt x="80498" y="31251"/>
                </a:lnTo>
                <a:lnTo>
                  <a:pt x="80591" y="29563"/>
                </a:lnTo>
                <a:lnTo>
                  <a:pt x="80666" y="27858"/>
                </a:lnTo>
                <a:lnTo>
                  <a:pt x="80685" y="26170"/>
                </a:lnTo>
                <a:lnTo>
                  <a:pt x="80685" y="24464"/>
                </a:lnTo>
                <a:lnTo>
                  <a:pt x="80648" y="22777"/>
                </a:lnTo>
                <a:lnTo>
                  <a:pt x="80591" y="21071"/>
                </a:lnTo>
                <a:lnTo>
                  <a:pt x="80498" y="19365"/>
                </a:lnTo>
                <a:lnTo>
                  <a:pt x="80404" y="17659"/>
                </a:lnTo>
                <a:lnTo>
                  <a:pt x="80292" y="15972"/>
                </a:lnTo>
                <a:lnTo>
                  <a:pt x="80160" y="14266"/>
                </a:lnTo>
                <a:lnTo>
                  <a:pt x="79898" y="10873"/>
                </a:lnTo>
                <a:lnTo>
                  <a:pt x="79823" y="10086"/>
                </a:lnTo>
                <a:lnTo>
                  <a:pt x="79748" y="9298"/>
                </a:lnTo>
                <a:lnTo>
                  <a:pt x="79635" y="8511"/>
                </a:lnTo>
                <a:lnTo>
                  <a:pt x="79579" y="8136"/>
                </a:lnTo>
                <a:lnTo>
                  <a:pt x="79504" y="7742"/>
                </a:lnTo>
                <a:lnTo>
                  <a:pt x="79410" y="7367"/>
                </a:lnTo>
                <a:lnTo>
                  <a:pt x="79298" y="6992"/>
                </a:lnTo>
                <a:lnTo>
                  <a:pt x="79185" y="6618"/>
                </a:lnTo>
                <a:lnTo>
                  <a:pt x="79054" y="6261"/>
                </a:lnTo>
                <a:lnTo>
                  <a:pt x="78886" y="5905"/>
                </a:lnTo>
                <a:lnTo>
                  <a:pt x="78717" y="5549"/>
                </a:lnTo>
                <a:lnTo>
                  <a:pt x="78529" y="5212"/>
                </a:lnTo>
                <a:lnTo>
                  <a:pt x="78304" y="4893"/>
                </a:lnTo>
                <a:lnTo>
                  <a:pt x="78004" y="4499"/>
                </a:lnTo>
                <a:lnTo>
                  <a:pt x="77667" y="4124"/>
                </a:lnTo>
                <a:lnTo>
                  <a:pt x="77292" y="3768"/>
                </a:lnTo>
                <a:lnTo>
                  <a:pt x="76898" y="3449"/>
                </a:lnTo>
                <a:lnTo>
                  <a:pt x="76486" y="3149"/>
                </a:lnTo>
                <a:lnTo>
                  <a:pt x="76036" y="2868"/>
                </a:lnTo>
                <a:lnTo>
                  <a:pt x="75567" y="2606"/>
                </a:lnTo>
                <a:lnTo>
                  <a:pt x="75080" y="2381"/>
                </a:lnTo>
                <a:lnTo>
                  <a:pt x="74574" y="2156"/>
                </a:lnTo>
                <a:lnTo>
                  <a:pt x="74049" y="1968"/>
                </a:lnTo>
                <a:lnTo>
                  <a:pt x="73505" y="1781"/>
                </a:lnTo>
                <a:lnTo>
                  <a:pt x="72962" y="1631"/>
                </a:lnTo>
                <a:lnTo>
                  <a:pt x="72380" y="1481"/>
                </a:lnTo>
                <a:lnTo>
                  <a:pt x="71818" y="1350"/>
                </a:lnTo>
                <a:lnTo>
                  <a:pt x="71237" y="1219"/>
                </a:lnTo>
                <a:lnTo>
                  <a:pt x="70637" y="1125"/>
                </a:lnTo>
                <a:lnTo>
                  <a:pt x="70056" y="1031"/>
                </a:lnTo>
                <a:lnTo>
                  <a:pt x="69456" y="937"/>
                </a:lnTo>
                <a:lnTo>
                  <a:pt x="68256" y="806"/>
                </a:lnTo>
                <a:lnTo>
                  <a:pt x="67075" y="712"/>
                </a:lnTo>
                <a:lnTo>
                  <a:pt x="65913" y="619"/>
                </a:lnTo>
                <a:lnTo>
                  <a:pt x="63701" y="506"/>
                </a:lnTo>
                <a:lnTo>
                  <a:pt x="62689" y="450"/>
                </a:lnTo>
                <a:lnTo>
                  <a:pt x="61751" y="394"/>
                </a:lnTo>
                <a:lnTo>
                  <a:pt x="60401" y="300"/>
                </a:lnTo>
                <a:lnTo>
                  <a:pt x="59052" y="225"/>
                </a:lnTo>
                <a:lnTo>
                  <a:pt x="57702" y="150"/>
                </a:lnTo>
                <a:lnTo>
                  <a:pt x="56371" y="112"/>
                </a:lnTo>
                <a:lnTo>
                  <a:pt x="53671" y="37"/>
                </a:lnTo>
                <a:lnTo>
                  <a:pt x="5097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US" sz="2400" b="1" dirty="0">
                <a:latin typeface="Calibri" panose="020F0502020204030204" pitchFamily="34" charset="0"/>
                <a:ea typeface="Calibri" panose="020F0502020204030204" pitchFamily="34" charset="0"/>
                <a:cs typeface="Calibri" panose="020F0502020204030204" pitchFamily="34" charset="0"/>
              </a:rPr>
              <a:t>1.2.3 </a:t>
            </a:r>
            <a:r>
              <a:rPr lang="en-MY" sz="2400" b="1" dirty="0">
                <a:latin typeface="Calibri" panose="020F0502020204030204" pitchFamily="34" charset="0"/>
                <a:ea typeface="Calibri" panose="020F0502020204030204" pitchFamily="34" charset="0"/>
                <a:cs typeface="Calibri" panose="020F0502020204030204" pitchFamily="34" charset="0"/>
              </a:rPr>
              <a:t>The outreach program at SULAM </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9" name="Google Shape;885;p39">
            <a:extLst>
              <a:ext uri="{FF2B5EF4-FFF2-40B4-BE49-F238E27FC236}">
                <a16:creationId xmlns:a16="http://schemas.microsoft.com/office/drawing/2014/main" id="{807D5A12-E8ED-ADDA-8CD0-CB3E75CB430A}"/>
              </a:ext>
            </a:extLst>
          </p:cNvPr>
          <p:cNvSpPr txBox="1">
            <a:spLocks/>
          </p:cNvSpPr>
          <p:nvPr/>
        </p:nvSpPr>
        <p:spPr>
          <a:xfrm>
            <a:off x="720000" y="1277295"/>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redoka"/>
              <a:buNone/>
              <a:defRPr sz="3000" b="1" i="0" u="none" strike="noStrike" cap="none">
                <a:solidFill>
                  <a:schemeClr val="accent1"/>
                </a:solidFill>
                <a:latin typeface="Fredoka"/>
                <a:ea typeface="Fredoka"/>
                <a:cs typeface="Fredoka"/>
                <a:sym typeface="Fredoka"/>
              </a:defRPr>
            </a:lvl1pPr>
            <a:lvl2pPr marR="0" lvl="1" algn="l" rtl="0">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2pPr>
            <a:lvl3pPr marR="0" lvl="2" algn="l" rtl="0">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3pPr>
            <a:lvl4pPr marR="0" lvl="3" algn="l" rtl="0">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4pPr>
            <a:lvl5pPr marR="0" lvl="4" algn="l" rtl="0">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5pPr>
            <a:lvl6pPr marR="0" lvl="5" algn="l" rtl="0">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6pPr>
            <a:lvl7pPr marR="0" lvl="6" algn="l" rtl="0">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7pPr>
            <a:lvl8pPr marR="0" lvl="7" algn="l" rtl="0">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8pPr>
            <a:lvl9pPr marR="0" lvl="8" algn="l" rtl="0">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9pPr>
          </a:lstStyle>
          <a:p>
            <a:pPr marL="0" marR="0" lvl="0" indent="0" algn="l" defTabSz="914400" rtl="0" eaLnBrk="1" fontAlgn="auto" latinLnBrk="0" hangingPunct="1">
              <a:lnSpc>
                <a:spcPct val="100000"/>
              </a:lnSpc>
              <a:spcBef>
                <a:spcPts val="0"/>
              </a:spcBef>
              <a:spcAft>
                <a:spcPts val="0"/>
              </a:spcAft>
              <a:buClr>
                <a:srgbClr val="340696"/>
              </a:buClr>
              <a:buSzPts val="3000"/>
              <a:buFont typeface="Fredoka"/>
              <a:buNone/>
              <a:tabLst/>
              <a:defRPr/>
            </a:pPr>
            <a:r>
              <a:rPr kumimoji="0" lang="en" sz="3000" b="1" i="0" u="none" strike="noStrike" kern="0" cap="none" spc="0" normalizeH="0" baseline="0" noProof="0" dirty="0">
                <a:ln>
                  <a:noFill/>
                </a:ln>
                <a:solidFill>
                  <a:srgbClr val="F3722C"/>
                </a:solidFill>
                <a:effectLst/>
                <a:uLnTx/>
                <a:uFillTx/>
                <a:latin typeface="Fredoka"/>
                <a:cs typeface="Fredoka"/>
                <a:sym typeface="Fredoka"/>
              </a:rPr>
              <a:t>01</a:t>
            </a:r>
          </a:p>
        </p:txBody>
      </p:sp>
      <p:sp>
        <p:nvSpPr>
          <p:cNvPr id="10" name="Google Shape;891;p39">
            <a:extLst>
              <a:ext uri="{FF2B5EF4-FFF2-40B4-BE49-F238E27FC236}">
                <a16:creationId xmlns:a16="http://schemas.microsoft.com/office/drawing/2014/main" id="{601919E0-6D29-D3EA-D0BA-7D29A9E0DA81}"/>
              </a:ext>
            </a:extLst>
          </p:cNvPr>
          <p:cNvSpPr txBox="1">
            <a:spLocks/>
          </p:cNvSpPr>
          <p:nvPr/>
        </p:nvSpPr>
        <p:spPr>
          <a:xfrm>
            <a:off x="1454700" y="1661630"/>
            <a:ext cx="2305500"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Fredoka One"/>
                <a:ea typeface="Fredoka One"/>
                <a:cs typeface="Fredoka One"/>
                <a:sym typeface="Fredoka One"/>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marR="0" lvl="0" indent="0" algn="l" defTabSz="914400" rtl="0" eaLnBrk="1" fontAlgn="auto" latinLnBrk="0" hangingPunct="1">
              <a:lnSpc>
                <a:spcPct val="115000"/>
              </a:lnSpc>
              <a:spcBef>
                <a:spcPts val="0"/>
              </a:spcBef>
              <a:spcAft>
                <a:spcPts val="0"/>
              </a:spcAft>
              <a:buClr>
                <a:srgbClr val="340696"/>
              </a:buClr>
              <a:buSzPts val="2400"/>
              <a:buFont typeface="DM Sans"/>
              <a:buNone/>
              <a:tabLst/>
              <a:defRPr/>
            </a:pPr>
            <a:r>
              <a:rPr kumimoji="0" lang="en-MY" sz="2000" b="1" i="0" u="none" strike="noStrike" kern="0" cap="none" spc="0" normalizeH="0" baseline="0" noProof="0" dirty="0">
                <a:ln>
                  <a:noFill/>
                </a:ln>
                <a:solidFill>
                  <a:srgbClr val="340696"/>
                </a:solidFill>
                <a:effectLst/>
                <a:uLnTx/>
                <a:uFillTx/>
                <a:latin typeface="Fredoka One"/>
                <a:sym typeface="Fredoka One"/>
              </a:rPr>
              <a:t>Introduction to SULAM</a:t>
            </a:r>
          </a:p>
        </p:txBody>
      </p:sp>
      <p:sp>
        <p:nvSpPr>
          <p:cNvPr id="12" name="TextBox 11">
            <a:extLst>
              <a:ext uri="{FF2B5EF4-FFF2-40B4-BE49-F238E27FC236}">
                <a16:creationId xmlns:a16="http://schemas.microsoft.com/office/drawing/2014/main" id="{C8069E2B-2FCE-EE92-2AB7-60A858EA8741}"/>
              </a:ext>
            </a:extLst>
          </p:cNvPr>
          <p:cNvSpPr txBox="1"/>
          <p:nvPr/>
        </p:nvSpPr>
        <p:spPr>
          <a:xfrm>
            <a:off x="1410558" y="2359489"/>
            <a:ext cx="7159402" cy="3785652"/>
          </a:xfrm>
          <a:prstGeom prst="rect">
            <a:avLst/>
          </a:prstGeom>
          <a:noFill/>
        </p:spPr>
        <p:txBody>
          <a:bodyPr wrap="square">
            <a:spAutoFit/>
          </a:bodyPr>
          <a:lstStyle/>
          <a:p>
            <a:pPr algn="just"/>
            <a:r>
              <a:rPr lang="en-MY" sz="24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SULAM stands for Service Learning Malaysia-University for Society, which is a learning method that provides opportunities for students to contribute their knowledge, skills, and field competencies in addressing community issues or problems. It supports the Higher Education Leap to produce holistic graduates, balanced with entrepreneurial minds. SULAM is also one of the elements that characterize a curriculum having High Impact Educational Practices, which was introduced by the Ministry of Higher Education in 2016.</a:t>
            </a:r>
            <a:endParaRPr lang="en-MY" sz="2400" dirty="0">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AC602D51-5DD6-18A3-5DEC-61D63555596C}"/>
              </a:ext>
            </a:extLst>
          </p:cNvPr>
          <p:cNvSpPr txBox="1"/>
          <p:nvPr/>
        </p:nvSpPr>
        <p:spPr>
          <a:xfrm>
            <a:off x="2103120" y="6356350"/>
            <a:ext cx="6096000" cy="523220"/>
          </a:xfrm>
          <a:prstGeom prst="rect">
            <a:avLst/>
          </a:prstGeom>
          <a:noFill/>
        </p:spPr>
        <p:txBody>
          <a:bodyPr wrap="square">
            <a:spAutoFit/>
          </a:bodyPr>
          <a:lstStyle/>
          <a:p>
            <a:r>
              <a:rPr lang="en-MY" dirty="0"/>
              <a:t>(SULAM Playbook: Service Learning Malaysia–University for Society, JPT, 2019, p.2).</a:t>
            </a:r>
          </a:p>
        </p:txBody>
      </p:sp>
      <p:pic>
        <p:nvPicPr>
          <p:cNvPr id="15" name="Picture 14">
            <a:extLst>
              <a:ext uri="{FF2B5EF4-FFF2-40B4-BE49-F238E27FC236}">
                <a16:creationId xmlns:a16="http://schemas.microsoft.com/office/drawing/2014/main" id="{9DEB27EE-3524-2F7A-4BA0-3B060CEF6EF8}"/>
              </a:ext>
            </a:extLst>
          </p:cNvPr>
          <p:cNvPicPr>
            <a:picLocks noChangeAspect="1"/>
          </p:cNvPicPr>
          <p:nvPr/>
        </p:nvPicPr>
        <p:blipFill>
          <a:blip r:embed="rId2"/>
          <a:stretch>
            <a:fillRect/>
          </a:stretch>
        </p:blipFill>
        <p:spPr>
          <a:xfrm>
            <a:off x="8569960" y="2146430"/>
            <a:ext cx="3124200" cy="3105150"/>
          </a:xfrm>
          <a:prstGeom prst="rect">
            <a:avLst/>
          </a:prstGeom>
        </p:spPr>
      </p:pic>
    </p:spTree>
    <p:extLst>
      <p:ext uri="{BB962C8B-B14F-4D97-AF65-F5344CB8AC3E}">
        <p14:creationId xmlns:p14="http://schemas.microsoft.com/office/powerpoint/2010/main" val="1024344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DB79DFA-77B5-D372-CBAD-FE3B9A9FC6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4" name="Google Shape;885;p39">
            <a:extLst>
              <a:ext uri="{FF2B5EF4-FFF2-40B4-BE49-F238E27FC236}">
                <a16:creationId xmlns:a16="http://schemas.microsoft.com/office/drawing/2014/main" id="{6FD43741-F2F5-BB4A-F905-53EDDBCF297F}"/>
              </a:ext>
            </a:extLst>
          </p:cNvPr>
          <p:cNvSpPr txBox="1">
            <a:spLocks/>
          </p:cNvSpPr>
          <p:nvPr/>
        </p:nvSpPr>
        <p:spPr>
          <a:xfrm>
            <a:off x="720000" y="1277295"/>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redoka"/>
              <a:buNone/>
              <a:defRPr sz="3000" b="1" i="0" u="none" strike="noStrike" cap="none">
                <a:solidFill>
                  <a:schemeClr val="accent1"/>
                </a:solidFill>
                <a:latin typeface="Fredoka"/>
                <a:ea typeface="Fredoka"/>
                <a:cs typeface="Fredoka"/>
                <a:sym typeface="Fredoka"/>
              </a:defRPr>
            </a:lvl1pPr>
            <a:lvl2pPr marR="0" lvl="1" algn="l" rtl="0">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2pPr>
            <a:lvl3pPr marR="0" lvl="2" algn="l" rtl="0">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3pPr>
            <a:lvl4pPr marR="0" lvl="3" algn="l" rtl="0">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4pPr>
            <a:lvl5pPr marR="0" lvl="4" algn="l" rtl="0">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5pPr>
            <a:lvl6pPr marR="0" lvl="5" algn="l" rtl="0">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6pPr>
            <a:lvl7pPr marR="0" lvl="6" algn="l" rtl="0">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7pPr>
            <a:lvl8pPr marR="0" lvl="7" algn="l" rtl="0">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8pPr>
            <a:lvl9pPr marR="0" lvl="8" algn="l" rtl="0">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9pPr>
          </a:lstStyle>
          <a:p>
            <a:pPr marL="0" marR="0" lvl="0" indent="0" algn="l" defTabSz="914400" rtl="0" eaLnBrk="1" fontAlgn="auto" latinLnBrk="0" hangingPunct="1">
              <a:lnSpc>
                <a:spcPct val="100000"/>
              </a:lnSpc>
              <a:spcBef>
                <a:spcPts val="0"/>
              </a:spcBef>
              <a:spcAft>
                <a:spcPts val="0"/>
              </a:spcAft>
              <a:buClr>
                <a:srgbClr val="340696"/>
              </a:buClr>
              <a:buSzPts val="3000"/>
              <a:buFont typeface="Fredoka"/>
              <a:buNone/>
              <a:tabLst/>
              <a:defRPr/>
            </a:pPr>
            <a:r>
              <a:rPr kumimoji="0" lang="en" sz="3000" b="1" i="0" u="none" strike="noStrike" kern="0" cap="none" spc="0" normalizeH="0" baseline="0" noProof="0" dirty="0">
                <a:ln>
                  <a:noFill/>
                </a:ln>
                <a:solidFill>
                  <a:srgbClr val="F3722C"/>
                </a:solidFill>
                <a:effectLst/>
                <a:uLnTx/>
                <a:uFillTx/>
                <a:latin typeface="Fredoka"/>
                <a:cs typeface="Fredoka"/>
                <a:sym typeface="Fredoka"/>
              </a:rPr>
              <a:t>02</a:t>
            </a:r>
          </a:p>
        </p:txBody>
      </p:sp>
      <p:sp>
        <p:nvSpPr>
          <p:cNvPr id="5" name="Google Shape;891;p39">
            <a:extLst>
              <a:ext uri="{FF2B5EF4-FFF2-40B4-BE49-F238E27FC236}">
                <a16:creationId xmlns:a16="http://schemas.microsoft.com/office/drawing/2014/main" id="{96CD5CDE-DDEB-C29D-D58D-9A36A53716FD}"/>
              </a:ext>
            </a:extLst>
          </p:cNvPr>
          <p:cNvSpPr txBox="1">
            <a:spLocks/>
          </p:cNvSpPr>
          <p:nvPr/>
        </p:nvSpPr>
        <p:spPr>
          <a:xfrm>
            <a:off x="1454700" y="1661630"/>
            <a:ext cx="2305500"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000" b="1" i="0" u="none" strike="noStrike" cap="none">
                <a:solidFill>
                  <a:schemeClr val="dk1"/>
                </a:solidFill>
                <a:latin typeface="Fredoka One"/>
                <a:ea typeface="Fredoka One"/>
                <a:cs typeface="Fredoka One"/>
                <a:sym typeface="Fredoka One"/>
              </a:defRPr>
            </a:lvl1pPr>
            <a:lvl2pPr marL="914400" marR="0" lvl="1"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marR="0" lvl="0" indent="0" algn="l" defTabSz="914400" rtl="0" eaLnBrk="1" fontAlgn="auto" latinLnBrk="0" hangingPunct="1">
              <a:lnSpc>
                <a:spcPct val="115000"/>
              </a:lnSpc>
              <a:spcBef>
                <a:spcPts val="0"/>
              </a:spcBef>
              <a:spcAft>
                <a:spcPts val="0"/>
              </a:spcAft>
              <a:buClr>
                <a:srgbClr val="340696"/>
              </a:buClr>
              <a:buSzPts val="2400"/>
              <a:buFont typeface="DM Sans"/>
              <a:buNone/>
              <a:tabLst/>
              <a:defRPr/>
            </a:pPr>
            <a:r>
              <a:rPr kumimoji="0" lang="en-MY" sz="2000" b="1" i="0" u="none" strike="noStrike" kern="0" cap="none" spc="0" normalizeH="0" baseline="0" noProof="0" dirty="0">
                <a:ln>
                  <a:noFill/>
                </a:ln>
                <a:solidFill>
                  <a:srgbClr val="340696"/>
                </a:solidFill>
                <a:effectLst/>
                <a:uLnTx/>
                <a:uFillTx/>
                <a:latin typeface="Fredoka One"/>
                <a:sym typeface="Fredoka One"/>
              </a:rPr>
              <a:t>SULAM Objectives</a:t>
            </a:r>
          </a:p>
        </p:txBody>
      </p:sp>
      <p:sp>
        <p:nvSpPr>
          <p:cNvPr id="6" name="Google Shape;1985;p39">
            <a:extLst>
              <a:ext uri="{FF2B5EF4-FFF2-40B4-BE49-F238E27FC236}">
                <a16:creationId xmlns:a16="http://schemas.microsoft.com/office/drawing/2014/main" id="{1A4A7DF3-C13B-B582-A436-15EF0A366947}"/>
              </a:ext>
            </a:extLst>
          </p:cNvPr>
          <p:cNvSpPr/>
          <p:nvPr/>
        </p:nvSpPr>
        <p:spPr>
          <a:xfrm>
            <a:off x="2929478" y="354648"/>
            <a:ext cx="6333044" cy="725941"/>
          </a:xfrm>
          <a:custGeom>
            <a:avLst/>
            <a:gdLst/>
            <a:ahLst/>
            <a:cxnLst/>
            <a:rect l="l" t="t" r="r" b="b"/>
            <a:pathLst>
              <a:path w="80686" h="51779" extrusionOk="0">
                <a:moveTo>
                  <a:pt x="48272" y="0"/>
                </a:moveTo>
                <a:lnTo>
                  <a:pt x="45573" y="37"/>
                </a:lnTo>
                <a:lnTo>
                  <a:pt x="42873" y="94"/>
                </a:lnTo>
                <a:lnTo>
                  <a:pt x="40174" y="169"/>
                </a:lnTo>
                <a:lnTo>
                  <a:pt x="36537" y="281"/>
                </a:lnTo>
                <a:lnTo>
                  <a:pt x="32919" y="356"/>
                </a:lnTo>
                <a:lnTo>
                  <a:pt x="25664" y="506"/>
                </a:lnTo>
                <a:lnTo>
                  <a:pt x="11173" y="712"/>
                </a:lnTo>
                <a:lnTo>
                  <a:pt x="10611" y="731"/>
                </a:lnTo>
                <a:lnTo>
                  <a:pt x="10048" y="769"/>
                </a:lnTo>
                <a:lnTo>
                  <a:pt x="9467" y="825"/>
                </a:lnTo>
                <a:lnTo>
                  <a:pt x="8905" y="900"/>
                </a:lnTo>
                <a:lnTo>
                  <a:pt x="8361" y="994"/>
                </a:lnTo>
                <a:lnTo>
                  <a:pt x="7799" y="1106"/>
                </a:lnTo>
                <a:lnTo>
                  <a:pt x="7255" y="1256"/>
                </a:lnTo>
                <a:lnTo>
                  <a:pt x="6711" y="1406"/>
                </a:lnTo>
                <a:lnTo>
                  <a:pt x="6186" y="1593"/>
                </a:lnTo>
                <a:lnTo>
                  <a:pt x="5680" y="1818"/>
                </a:lnTo>
                <a:lnTo>
                  <a:pt x="5193" y="2062"/>
                </a:lnTo>
                <a:lnTo>
                  <a:pt x="4705" y="2343"/>
                </a:lnTo>
                <a:lnTo>
                  <a:pt x="4255" y="2643"/>
                </a:lnTo>
                <a:lnTo>
                  <a:pt x="3824" y="2981"/>
                </a:lnTo>
                <a:lnTo>
                  <a:pt x="3431" y="3356"/>
                </a:lnTo>
                <a:lnTo>
                  <a:pt x="3224" y="3562"/>
                </a:lnTo>
                <a:lnTo>
                  <a:pt x="3037" y="3768"/>
                </a:lnTo>
                <a:lnTo>
                  <a:pt x="2831" y="4031"/>
                </a:lnTo>
                <a:lnTo>
                  <a:pt x="2625" y="4312"/>
                </a:lnTo>
                <a:lnTo>
                  <a:pt x="2437" y="4593"/>
                </a:lnTo>
                <a:lnTo>
                  <a:pt x="2250" y="4893"/>
                </a:lnTo>
                <a:lnTo>
                  <a:pt x="2100" y="5193"/>
                </a:lnTo>
                <a:lnTo>
                  <a:pt x="1950" y="5493"/>
                </a:lnTo>
                <a:lnTo>
                  <a:pt x="1800" y="5811"/>
                </a:lnTo>
                <a:lnTo>
                  <a:pt x="1668" y="6130"/>
                </a:lnTo>
                <a:lnTo>
                  <a:pt x="1425" y="6786"/>
                </a:lnTo>
                <a:lnTo>
                  <a:pt x="1237" y="7461"/>
                </a:lnTo>
                <a:lnTo>
                  <a:pt x="1069" y="8136"/>
                </a:lnTo>
                <a:lnTo>
                  <a:pt x="919" y="8811"/>
                </a:lnTo>
                <a:lnTo>
                  <a:pt x="844" y="9167"/>
                </a:lnTo>
                <a:lnTo>
                  <a:pt x="619" y="10423"/>
                </a:lnTo>
                <a:lnTo>
                  <a:pt x="450" y="11698"/>
                </a:lnTo>
                <a:lnTo>
                  <a:pt x="300" y="12973"/>
                </a:lnTo>
                <a:lnTo>
                  <a:pt x="187" y="14247"/>
                </a:lnTo>
                <a:lnTo>
                  <a:pt x="112" y="15522"/>
                </a:lnTo>
                <a:lnTo>
                  <a:pt x="56" y="16816"/>
                </a:lnTo>
                <a:lnTo>
                  <a:pt x="19" y="18091"/>
                </a:lnTo>
                <a:lnTo>
                  <a:pt x="0" y="19384"/>
                </a:lnTo>
                <a:lnTo>
                  <a:pt x="0" y="20678"/>
                </a:lnTo>
                <a:lnTo>
                  <a:pt x="19" y="21971"/>
                </a:lnTo>
                <a:lnTo>
                  <a:pt x="56" y="24558"/>
                </a:lnTo>
                <a:lnTo>
                  <a:pt x="75" y="27126"/>
                </a:lnTo>
                <a:lnTo>
                  <a:pt x="94" y="28420"/>
                </a:lnTo>
                <a:lnTo>
                  <a:pt x="75" y="29713"/>
                </a:lnTo>
                <a:lnTo>
                  <a:pt x="37" y="31907"/>
                </a:lnTo>
                <a:lnTo>
                  <a:pt x="19" y="33032"/>
                </a:lnTo>
                <a:lnTo>
                  <a:pt x="19" y="34156"/>
                </a:lnTo>
                <a:lnTo>
                  <a:pt x="19" y="35300"/>
                </a:lnTo>
                <a:lnTo>
                  <a:pt x="56" y="36443"/>
                </a:lnTo>
                <a:lnTo>
                  <a:pt x="112" y="37568"/>
                </a:lnTo>
                <a:lnTo>
                  <a:pt x="206" y="38712"/>
                </a:lnTo>
                <a:lnTo>
                  <a:pt x="281" y="39274"/>
                </a:lnTo>
                <a:lnTo>
                  <a:pt x="356" y="39837"/>
                </a:lnTo>
                <a:lnTo>
                  <a:pt x="450" y="40399"/>
                </a:lnTo>
                <a:lnTo>
                  <a:pt x="544" y="40943"/>
                </a:lnTo>
                <a:lnTo>
                  <a:pt x="656" y="41486"/>
                </a:lnTo>
                <a:lnTo>
                  <a:pt x="787" y="42030"/>
                </a:lnTo>
                <a:lnTo>
                  <a:pt x="937" y="42574"/>
                </a:lnTo>
                <a:lnTo>
                  <a:pt x="1106" y="43099"/>
                </a:lnTo>
                <a:lnTo>
                  <a:pt x="1275" y="43623"/>
                </a:lnTo>
                <a:lnTo>
                  <a:pt x="1481" y="44148"/>
                </a:lnTo>
                <a:lnTo>
                  <a:pt x="1706" y="44655"/>
                </a:lnTo>
                <a:lnTo>
                  <a:pt x="1931" y="45161"/>
                </a:lnTo>
                <a:lnTo>
                  <a:pt x="2193" y="45648"/>
                </a:lnTo>
                <a:lnTo>
                  <a:pt x="2475" y="46135"/>
                </a:lnTo>
                <a:lnTo>
                  <a:pt x="2774" y="46604"/>
                </a:lnTo>
                <a:lnTo>
                  <a:pt x="3112" y="47073"/>
                </a:lnTo>
                <a:lnTo>
                  <a:pt x="3524" y="47598"/>
                </a:lnTo>
                <a:lnTo>
                  <a:pt x="3974" y="48104"/>
                </a:lnTo>
                <a:lnTo>
                  <a:pt x="4424" y="48554"/>
                </a:lnTo>
                <a:lnTo>
                  <a:pt x="4912" y="48966"/>
                </a:lnTo>
                <a:lnTo>
                  <a:pt x="5399" y="49360"/>
                </a:lnTo>
                <a:lnTo>
                  <a:pt x="5905" y="49697"/>
                </a:lnTo>
                <a:lnTo>
                  <a:pt x="6430" y="50016"/>
                </a:lnTo>
                <a:lnTo>
                  <a:pt x="6974" y="50297"/>
                </a:lnTo>
                <a:lnTo>
                  <a:pt x="7536" y="50560"/>
                </a:lnTo>
                <a:lnTo>
                  <a:pt x="8099" y="50785"/>
                </a:lnTo>
                <a:lnTo>
                  <a:pt x="8680" y="50991"/>
                </a:lnTo>
                <a:lnTo>
                  <a:pt x="9261" y="51160"/>
                </a:lnTo>
                <a:lnTo>
                  <a:pt x="9861" y="51310"/>
                </a:lnTo>
                <a:lnTo>
                  <a:pt x="10479" y="51422"/>
                </a:lnTo>
                <a:lnTo>
                  <a:pt x="11098" y="51535"/>
                </a:lnTo>
                <a:lnTo>
                  <a:pt x="11717" y="51610"/>
                </a:lnTo>
                <a:lnTo>
                  <a:pt x="12335" y="51685"/>
                </a:lnTo>
                <a:lnTo>
                  <a:pt x="12973" y="51722"/>
                </a:lnTo>
                <a:lnTo>
                  <a:pt x="13610" y="51759"/>
                </a:lnTo>
                <a:lnTo>
                  <a:pt x="14266" y="51778"/>
                </a:lnTo>
                <a:lnTo>
                  <a:pt x="15541" y="51778"/>
                </a:lnTo>
                <a:lnTo>
                  <a:pt x="16834" y="51722"/>
                </a:lnTo>
                <a:lnTo>
                  <a:pt x="18128" y="51647"/>
                </a:lnTo>
                <a:lnTo>
                  <a:pt x="19403" y="51553"/>
                </a:lnTo>
                <a:lnTo>
                  <a:pt x="21896" y="51366"/>
                </a:lnTo>
                <a:lnTo>
                  <a:pt x="23414" y="51253"/>
                </a:lnTo>
                <a:lnTo>
                  <a:pt x="24952" y="51160"/>
                </a:lnTo>
                <a:lnTo>
                  <a:pt x="26489" y="51103"/>
                </a:lnTo>
                <a:lnTo>
                  <a:pt x="28026" y="51047"/>
                </a:lnTo>
                <a:lnTo>
                  <a:pt x="29563" y="51028"/>
                </a:lnTo>
                <a:lnTo>
                  <a:pt x="31101" y="51010"/>
                </a:lnTo>
                <a:lnTo>
                  <a:pt x="32638" y="51010"/>
                </a:lnTo>
                <a:lnTo>
                  <a:pt x="34175" y="51028"/>
                </a:lnTo>
                <a:lnTo>
                  <a:pt x="37249" y="51085"/>
                </a:lnTo>
                <a:lnTo>
                  <a:pt x="40343" y="51178"/>
                </a:lnTo>
                <a:lnTo>
                  <a:pt x="43417" y="51310"/>
                </a:lnTo>
                <a:lnTo>
                  <a:pt x="46491" y="51460"/>
                </a:lnTo>
                <a:lnTo>
                  <a:pt x="49191" y="51572"/>
                </a:lnTo>
                <a:lnTo>
                  <a:pt x="51909" y="51685"/>
                </a:lnTo>
                <a:lnTo>
                  <a:pt x="53278" y="51722"/>
                </a:lnTo>
                <a:lnTo>
                  <a:pt x="54646" y="51741"/>
                </a:lnTo>
                <a:lnTo>
                  <a:pt x="55996" y="51722"/>
                </a:lnTo>
                <a:lnTo>
                  <a:pt x="57346" y="51703"/>
                </a:lnTo>
                <a:lnTo>
                  <a:pt x="58714" y="51666"/>
                </a:lnTo>
                <a:lnTo>
                  <a:pt x="60064" y="51572"/>
                </a:lnTo>
                <a:lnTo>
                  <a:pt x="61414" y="51478"/>
                </a:lnTo>
                <a:lnTo>
                  <a:pt x="62745" y="51328"/>
                </a:lnTo>
                <a:lnTo>
                  <a:pt x="64076" y="51141"/>
                </a:lnTo>
                <a:lnTo>
                  <a:pt x="65407" y="50916"/>
                </a:lnTo>
                <a:lnTo>
                  <a:pt x="66082" y="50785"/>
                </a:lnTo>
                <a:lnTo>
                  <a:pt x="66738" y="50653"/>
                </a:lnTo>
                <a:lnTo>
                  <a:pt x="67394" y="50485"/>
                </a:lnTo>
                <a:lnTo>
                  <a:pt x="68050" y="50316"/>
                </a:lnTo>
                <a:lnTo>
                  <a:pt x="68669" y="50147"/>
                </a:lnTo>
                <a:lnTo>
                  <a:pt x="69287" y="49979"/>
                </a:lnTo>
                <a:lnTo>
                  <a:pt x="69906" y="49772"/>
                </a:lnTo>
                <a:lnTo>
                  <a:pt x="70506" y="49547"/>
                </a:lnTo>
                <a:lnTo>
                  <a:pt x="71106" y="49322"/>
                </a:lnTo>
                <a:lnTo>
                  <a:pt x="71706" y="49060"/>
                </a:lnTo>
                <a:lnTo>
                  <a:pt x="72287" y="48798"/>
                </a:lnTo>
                <a:lnTo>
                  <a:pt x="72868" y="48498"/>
                </a:lnTo>
                <a:lnTo>
                  <a:pt x="73412" y="48179"/>
                </a:lnTo>
                <a:lnTo>
                  <a:pt x="73955" y="47841"/>
                </a:lnTo>
                <a:lnTo>
                  <a:pt x="74480" y="47485"/>
                </a:lnTo>
                <a:lnTo>
                  <a:pt x="74986" y="47092"/>
                </a:lnTo>
                <a:lnTo>
                  <a:pt x="75455" y="46698"/>
                </a:lnTo>
                <a:lnTo>
                  <a:pt x="75924" y="46248"/>
                </a:lnTo>
                <a:lnTo>
                  <a:pt x="76355" y="45798"/>
                </a:lnTo>
                <a:lnTo>
                  <a:pt x="76767" y="45292"/>
                </a:lnTo>
                <a:lnTo>
                  <a:pt x="77067" y="44898"/>
                </a:lnTo>
                <a:lnTo>
                  <a:pt x="77330" y="44486"/>
                </a:lnTo>
                <a:lnTo>
                  <a:pt x="77592" y="44073"/>
                </a:lnTo>
                <a:lnTo>
                  <a:pt x="77836" y="43642"/>
                </a:lnTo>
                <a:lnTo>
                  <a:pt x="78042" y="43192"/>
                </a:lnTo>
                <a:lnTo>
                  <a:pt x="78248" y="42742"/>
                </a:lnTo>
                <a:lnTo>
                  <a:pt x="78454" y="42292"/>
                </a:lnTo>
                <a:lnTo>
                  <a:pt x="78623" y="41824"/>
                </a:lnTo>
                <a:lnTo>
                  <a:pt x="78792" y="41355"/>
                </a:lnTo>
                <a:lnTo>
                  <a:pt x="78942" y="40868"/>
                </a:lnTo>
                <a:lnTo>
                  <a:pt x="79073" y="40399"/>
                </a:lnTo>
                <a:lnTo>
                  <a:pt x="79204" y="39912"/>
                </a:lnTo>
                <a:lnTo>
                  <a:pt x="79429" y="38937"/>
                </a:lnTo>
                <a:lnTo>
                  <a:pt x="79635" y="37962"/>
                </a:lnTo>
                <a:lnTo>
                  <a:pt x="79785" y="37118"/>
                </a:lnTo>
                <a:lnTo>
                  <a:pt x="79935" y="36294"/>
                </a:lnTo>
                <a:lnTo>
                  <a:pt x="80048" y="35450"/>
                </a:lnTo>
                <a:lnTo>
                  <a:pt x="80160" y="34606"/>
                </a:lnTo>
                <a:lnTo>
                  <a:pt x="80273" y="33781"/>
                </a:lnTo>
                <a:lnTo>
                  <a:pt x="80367" y="32938"/>
                </a:lnTo>
                <a:lnTo>
                  <a:pt x="80441" y="32094"/>
                </a:lnTo>
                <a:lnTo>
                  <a:pt x="80498" y="31251"/>
                </a:lnTo>
                <a:lnTo>
                  <a:pt x="80591" y="29563"/>
                </a:lnTo>
                <a:lnTo>
                  <a:pt x="80666" y="27858"/>
                </a:lnTo>
                <a:lnTo>
                  <a:pt x="80685" y="26170"/>
                </a:lnTo>
                <a:lnTo>
                  <a:pt x="80685" y="24464"/>
                </a:lnTo>
                <a:lnTo>
                  <a:pt x="80648" y="22777"/>
                </a:lnTo>
                <a:lnTo>
                  <a:pt x="80591" y="21071"/>
                </a:lnTo>
                <a:lnTo>
                  <a:pt x="80498" y="19365"/>
                </a:lnTo>
                <a:lnTo>
                  <a:pt x="80404" y="17659"/>
                </a:lnTo>
                <a:lnTo>
                  <a:pt x="80292" y="15972"/>
                </a:lnTo>
                <a:lnTo>
                  <a:pt x="80160" y="14266"/>
                </a:lnTo>
                <a:lnTo>
                  <a:pt x="79898" y="10873"/>
                </a:lnTo>
                <a:lnTo>
                  <a:pt x="79823" y="10086"/>
                </a:lnTo>
                <a:lnTo>
                  <a:pt x="79748" y="9298"/>
                </a:lnTo>
                <a:lnTo>
                  <a:pt x="79635" y="8511"/>
                </a:lnTo>
                <a:lnTo>
                  <a:pt x="79579" y="8136"/>
                </a:lnTo>
                <a:lnTo>
                  <a:pt x="79504" y="7742"/>
                </a:lnTo>
                <a:lnTo>
                  <a:pt x="79410" y="7367"/>
                </a:lnTo>
                <a:lnTo>
                  <a:pt x="79298" y="6992"/>
                </a:lnTo>
                <a:lnTo>
                  <a:pt x="79185" y="6618"/>
                </a:lnTo>
                <a:lnTo>
                  <a:pt x="79054" y="6261"/>
                </a:lnTo>
                <a:lnTo>
                  <a:pt x="78886" y="5905"/>
                </a:lnTo>
                <a:lnTo>
                  <a:pt x="78717" y="5549"/>
                </a:lnTo>
                <a:lnTo>
                  <a:pt x="78529" y="5212"/>
                </a:lnTo>
                <a:lnTo>
                  <a:pt x="78304" y="4893"/>
                </a:lnTo>
                <a:lnTo>
                  <a:pt x="78004" y="4499"/>
                </a:lnTo>
                <a:lnTo>
                  <a:pt x="77667" y="4124"/>
                </a:lnTo>
                <a:lnTo>
                  <a:pt x="77292" y="3768"/>
                </a:lnTo>
                <a:lnTo>
                  <a:pt x="76898" y="3449"/>
                </a:lnTo>
                <a:lnTo>
                  <a:pt x="76486" y="3149"/>
                </a:lnTo>
                <a:lnTo>
                  <a:pt x="76036" y="2868"/>
                </a:lnTo>
                <a:lnTo>
                  <a:pt x="75567" y="2606"/>
                </a:lnTo>
                <a:lnTo>
                  <a:pt x="75080" y="2381"/>
                </a:lnTo>
                <a:lnTo>
                  <a:pt x="74574" y="2156"/>
                </a:lnTo>
                <a:lnTo>
                  <a:pt x="74049" y="1968"/>
                </a:lnTo>
                <a:lnTo>
                  <a:pt x="73505" y="1781"/>
                </a:lnTo>
                <a:lnTo>
                  <a:pt x="72962" y="1631"/>
                </a:lnTo>
                <a:lnTo>
                  <a:pt x="72380" y="1481"/>
                </a:lnTo>
                <a:lnTo>
                  <a:pt x="71818" y="1350"/>
                </a:lnTo>
                <a:lnTo>
                  <a:pt x="71237" y="1219"/>
                </a:lnTo>
                <a:lnTo>
                  <a:pt x="70637" y="1125"/>
                </a:lnTo>
                <a:lnTo>
                  <a:pt x="70056" y="1031"/>
                </a:lnTo>
                <a:lnTo>
                  <a:pt x="69456" y="937"/>
                </a:lnTo>
                <a:lnTo>
                  <a:pt x="68256" y="806"/>
                </a:lnTo>
                <a:lnTo>
                  <a:pt x="67075" y="712"/>
                </a:lnTo>
                <a:lnTo>
                  <a:pt x="65913" y="619"/>
                </a:lnTo>
                <a:lnTo>
                  <a:pt x="63701" y="506"/>
                </a:lnTo>
                <a:lnTo>
                  <a:pt x="62689" y="450"/>
                </a:lnTo>
                <a:lnTo>
                  <a:pt x="61751" y="394"/>
                </a:lnTo>
                <a:lnTo>
                  <a:pt x="60401" y="300"/>
                </a:lnTo>
                <a:lnTo>
                  <a:pt x="59052" y="225"/>
                </a:lnTo>
                <a:lnTo>
                  <a:pt x="57702" y="150"/>
                </a:lnTo>
                <a:lnTo>
                  <a:pt x="56371" y="112"/>
                </a:lnTo>
                <a:lnTo>
                  <a:pt x="53671" y="37"/>
                </a:lnTo>
                <a:lnTo>
                  <a:pt x="5097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ctr" anchorCtr="0">
            <a:noAutofit/>
          </a:bodyPr>
          <a:lstStyle/>
          <a:p>
            <a:pPr algn="ctr"/>
            <a:r>
              <a:rPr lang="en-US" sz="2400" b="1" dirty="0">
                <a:latin typeface="Calibri" panose="020F0502020204030204" pitchFamily="34" charset="0"/>
                <a:ea typeface="Calibri" panose="020F0502020204030204" pitchFamily="34" charset="0"/>
                <a:cs typeface="Calibri" panose="020F0502020204030204" pitchFamily="34" charset="0"/>
              </a:rPr>
              <a:t>1.2.3 </a:t>
            </a:r>
            <a:r>
              <a:rPr lang="en-MY" sz="2400" b="1" dirty="0">
                <a:latin typeface="Calibri" panose="020F0502020204030204" pitchFamily="34" charset="0"/>
                <a:ea typeface="Calibri" panose="020F0502020204030204" pitchFamily="34" charset="0"/>
                <a:cs typeface="Calibri" panose="020F0502020204030204" pitchFamily="34" charset="0"/>
              </a:rPr>
              <a:t>The outreach program at SULAM </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AC4B7B73-9BC8-B8AA-1F49-1EEC05AFBAAE}"/>
              </a:ext>
            </a:extLst>
          </p:cNvPr>
          <p:cNvPicPr>
            <a:picLocks noChangeAspect="1"/>
          </p:cNvPicPr>
          <p:nvPr/>
        </p:nvPicPr>
        <p:blipFill>
          <a:blip r:embed="rId2"/>
          <a:stretch>
            <a:fillRect/>
          </a:stretch>
        </p:blipFill>
        <p:spPr>
          <a:xfrm>
            <a:off x="1454700" y="2109230"/>
            <a:ext cx="9335220" cy="4354965"/>
          </a:xfrm>
          <a:prstGeom prst="rect">
            <a:avLst/>
          </a:prstGeom>
        </p:spPr>
      </p:pic>
    </p:spTree>
    <p:extLst>
      <p:ext uri="{BB962C8B-B14F-4D97-AF65-F5344CB8AC3E}">
        <p14:creationId xmlns:p14="http://schemas.microsoft.com/office/powerpoint/2010/main" val="271960816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5040</TotalTime>
  <Words>2303</Words>
  <Application>Microsoft Office PowerPoint</Application>
  <PresentationFormat>Widescreen</PresentationFormat>
  <Paragraphs>346</Paragraphs>
  <Slides>31</Slides>
  <Notes>21</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31</vt:i4>
      </vt:variant>
    </vt:vector>
  </HeadingPairs>
  <TitlesOfParts>
    <vt:vector size="49" baseType="lpstr">
      <vt:lpstr>Calibri</vt:lpstr>
      <vt:lpstr>Fredoka</vt:lpstr>
      <vt:lpstr>ADLaM Display</vt:lpstr>
      <vt:lpstr>Special Elite</vt:lpstr>
      <vt:lpstr>Franklin Gothic Book (Body)</vt:lpstr>
      <vt:lpstr>Söhne</vt:lpstr>
      <vt:lpstr>Avenir Next LT Pro</vt:lpstr>
      <vt:lpstr>Franklin Gothic Book</vt:lpstr>
      <vt:lpstr>DM Sans</vt:lpstr>
      <vt:lpstr>Franklin Gothic Demi</vt:lpstr>
      <vt:lpstr>Wingdings</vt:lpstr>
      <vt:lpstr>Arial</vt:lpstr>
      <vt:lpstr>Fave Script Bold Pro</vt:lpstr>
      <vt:lpstr>Franklin Gothic Demi (Headings)</vt:lpstr>
      <vt:lpstr>Poiret One</vt:lpstr>
      <vt:lpstr>Fredoka One</vt:lpstr>
      <vt:lpstr>Office Theme</vt:lpstr>
      <vt:lpstr>Theme1</vt:lpstr>
      <vt:lpstr>INTRODUCTION TO OUTREACH PROGRAMS OF INFORMATION AGENCIES</vt:lpstr>
      <vt:lpstr>   </vt:lpstr>
      <vt:lpstr>PowerPoint Presentation</vt:lpstr>
      <vt:lpstr>PowerPoint Presentation</vt:lpstr>
      <vt:lpstr>PowerPoint Presentation</vt:lpstr>
      <vt:lpstr>1.2.2 Comparison: Outreach Programs and Community Service</vt:lpstr>
      <vt:lpstr>1.2.2 Comparison: Outreach Programs and Community Service</vt:lpstr>
      <vt:lpstr>PowerPoint Presentation</vt:lpstr>
      <vt:lpstr>PowerPoint Presentation</vt:lpstr>
      <vt:lpstr>PowerPoint Presentation</vt:lpstr>
      <vt:lpstr>2.0 Background of Outreach Programs of Information Agencies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2.5 Outreach Program Framework</vt:lpstr>
      <vt:lpstr>PowerPoint Presentation</vt:lpstr>
      <vt:lpstr>PowerPoint Presentation</vt:lpstr>
      <vt:lpstr>PowerPoint Presentation</vt:lpstr>
      <vt:lpstr>PowerPoint Presentation</vt:lpstr>
      <vt:lpstr>Awesome 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1:</dc:title>
  <dc:creator>User</dc:creator>
  <cp:lastModifiedBy>Nor Azlina Azmi</cp:lastModifiedBy>
  <cp:revision>136</cp:revision>
  <dcterms:created xsi:type="dcterms:W3CDTF">2019-02-27T07:31:09Z</dcterms:created>
  <dcterms:modified xsi:type="dcterms:W3CDTF">2024-04-03T00:18:18Z</dcterms:modified>
</cp:coreProperties>
</file>